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45"/>
  </p:notesMasterIdLst>
  <p:sldIdLst>
    <p:sldId id="1502" r:id="rId5"/>
    <p:sldId id="1503" r:id="rId6"/>
    <p:sldId id="1461" r:id="rId7"/>
    <p:sldId id="1492" r:id="rId8"/>
    <p:sldId id="1542" r:id="rId9"/>
    <p:sldId id="1543" r:id="rId10"/>
    <p:sldId id="1546" r:id="rId11"/>
    <p:sldId id="1545" r:id="rId12"/>
    <p:sldId id="1512" r:id="rId13"/>
    <p:sldId id="1522" r:id="rId14"/>
    <p:sldId id="1523" r:id="rId15"/>
    <p:sldId id="1547" r:id="rId16"/>
    <p:sldId id="1549" r:id="rId17"/>
    <p:sldId id="1550" r:id="rId18"/>
    <p:sldId id="1551" r:id="rId19"/>
    <p:sldId id="1552" r:id="rId20"/>
    <p:sldId id="1464" r:id="rId21"/>
    <p:sldId id="1517" r:id="rId22"/>
    <p:sldId id="1518" r:id="rId23"/>
    <p:sldId id="1510" r:id="rId24"/>
    <p:sldId id="1511" r:id="rId25"/>
    <p:sldId id="1519" r:id="rId26"/>
    <p:sldId id="1505" r:id="rId27"/>
    <p:sldId id="303" r:id="rId28"/>
    <p:sldId id="306" r:id="rId29"/>
    <p:sldId id="304" r:id="rId30"/>
    <p:sldId id="301" r:id="rId31"/>
    <p:sldId id="302" r:id="rId32"/>
    <p:sldId id="1530" r:id="rId33"/>
    <p:sldId id="1499" r:id="rId34"/>
    <p:sldId id="1500" r:id="rId35"/>
    <p:sldId id="263" r:id="rId36"/>
    <p:sldId id="1507" r:id="rId37"/>
    <p:sldId id="265" r:id="rId38"/>
    <p:sldId id="269" r:id="rId39"/>
    <p:sldId id="270" r:id="rId40"/>
    <p:sldId id="1508" r:id="rId41"/>
    <p:sldId id="271" r:id="rId42"/>
    <p:sldId id="1465" r:id="rId43"/>
    <p:sldId id="1425" r:id="rId44"/>
  </p:sldIdLst>
  <p:sldSz cx="9144000" cy="5143500" type="screen16x9"/>
  <p:notesSz cx="6858000" cy="9144000"/>
  <p:custDataLst>
    <p:tags r:id="rId46"/>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81EADA-B33A-31CA-FE0C-129C4F82D78C}" name="Maillard, Alexiane" initials="MA" userId="Maillard, Alexiane"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F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54C7B0-0C24-437E-AEC1-F774AC07306D}" v="38" dt="2023-10-12T21:16:40.955"/>
    <p1510:client id="{D17EDC16-E14E-4E9C-8D3E-EABFA8038E36}" v="11" dt="2023-10-12T13:44:02.8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09" autoAdjust="0"/>
    <p:restoredTop sz="94660"/>
  </p:normalViewPr>
  <p:slideViewPr>
    <p:cSldViewPr snapToGrid="0">
      <p:cViewPr>
        <p:scale>
          <a:sx n="117" d="100"/>
          <a:sy n="117" d="100"/>
        </p:scale>
        <p:origin x="69" y="294"/>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3"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chegger, Dominik" userId="4419538d-6150-464b-ac11-eb0323261855" providerId="ADAL" clId="{4FF7FC10-9C95-42E5-ADC4-B637B56793B6}"/>
    <pc:docChg chg="undo redo custSel addSld delSld modSld sldOrd">
      <pc:chgData name="Buchegger, Dominik" userId="4419538d-6150-464b-ac11-eb0323261855" providerId="ADAL" clId="{4FF7FC10-9C95-42E5-ADC4-B637B56793B6}" dt="2023-10-02T12:02:17.781" v="2643" actId="20577"/>
      <pc:docMkLst>
        <pc:docMk/>
      </pc:docMkLst>
      <pc:sldChg chg="addSp delSp add del mod">
        <pc:chgData name="Buchegger, Dominik" userId="4419538d-6150-464b-ac11-eb0323261855" providerId="ADAL" clId="{4FF7FC10-9C95-42E5-ADC4-B637B56793B6}" dt="2023-10-02T09:44:34.380" v="2070" actId="47"/>
        <pc:sldMkLst>
          <pc:docMk/>
          <pc:sldMk cId="3772496692" sldId="256"/>
        </pc:sldMkLst>
        <pc:spChg chg="add del">
          <ac:chgData name="Buchegger, Dominik" userId="4419538d-6150-464b-ac11-eb0323261855" providerId="ADAL" clId="{4FF7FC10-9C95-42E5-ADC4-B637B56793B6}" dt="2023-10-02T08:57:56.359" v="51" actId="22"/>
          <ac:spMkLst>
            <pc:docMk/>
            <pc:sldMk cId="3772496692" sldId="256"/>
            <ac:spMk id="3" creationId="{05F32230-0D3F-0D56-D477-4D42E7C0C5CD}"/>
          </ac:spMkLst>
        </pc:spChg>
      </pc:sldChg>
      <pc:sldChg chg="addSp delSp modSp add del mod ord">
        <pc:chgData name="Buchegger, Dominik" userId="4419538d-6150-464b-ac11-eb0323261855" providerId="ADAL" clId="{4FF7FC10-9C95-42E5-ADC4-B637B56793B6}" dt="2023-10-02T09:51:09.913" v="2351" actId="1076"/>
        <pc:sldMkLst>
          <pc:docMk/>
          <pc:sldMk cId="2038474157" sldId="266"/>
        </pc:sldMkLst>
        <pc:spChg chg="mod">
          <ac:chgData name="Buchegger, Dominik" userId="4419538d-6150-464b-ac11-eb0323261855" providerId="ADAL" clId="{4FF7FC10-9C95-42E5-ADC4-B637B56793B6}" dt="2023-10-02T09:49:11.146" v="2235" actId="20577"/>
          <ac:spMkLst>
            <pc:docMk/>
            <pc:sldMk cId="2038474157" sldId="266"/>
            <ac:spMk id="3" creationId="{6498F447-A2CB-459E-9001-15E6D0525E11}"/>
          </ac:spMkLst>
        </pc:spChg>
        <pc:spChg chg="add del">
          <ac:chgData name="Buchegger, Dominik" userId="4419538d-6150-464b-ac11-eb0323261855" providerId="ADAL" clId="{4FF7FC10-9C95-42E5-ADC4-B637B56793B6}" dt="2023-10-02T09:49:50.633" v="2237" actId="478"/>
          <ac:spMkLst>
            <pc:docMk/>
            <pc:sldMk cId="2038474157" sldId="266"/>
            <ac:spMk id="5" creationId="{3ADE48B1-8A59-65CA-AF0D-5C17CC144B43}"/>
          </ac:spMkLst>
        </pc:spChg>
        <pc:spChg chg="add mod">
          <ac:chgData name="Buchegger, Dominik" userId="4419538d-6150-464b-ac11-eb0323261855" providerId="ADAL" clId="{4FF7FC10-9C95-42E5-ADC4-B637B56793B6}" dt="2023-10-02T09:51:09.913" v="2351" actId="1076"/>
          <ac:spMkLst>
            <pc:docMk/>
            <pc:sldMk cId="2038474157" sldId="266"/>
            <ac:spMk id="6" creationId="{A9BC3CDB-3A9A-9D37-7701-124557927011}"/>
          </ac:spMkLst>
        </pc:spChg>
      </pc:sldChg>
      <pc:sldChg chg="delSp modSp add del mod">
        <pc:chgData name="Buchegger, Dominik" userId="4419538d-6150-464b-ac11-eb0323261855" providerId="ADAL" clId="{4FF7FC10-9C95-42E5-ADC4-B637B56793B6}" dt="2023-10-02T09:28:51.270" v="2025" actId="47"/>
        <pc:sldMkLst>
          <pc:docMk/>
          <pc:sldMk cId="1336951803" sldId="295"/>
        </pc:sldMkLst>
        <pc:spChg chg="mod">
          <ac:chgData name="Buchegger, Dominik" userId="4419538d-6150-464b-ac11-eb0323261855" providerId="ADAL" clId="{4FF7FC10-9C95-42E5-ADC4-B637B56793B6}" dt="2023-10-02T09:05:13.229" v="531" actId="27636"/>
          <ac:spMkLst>
            <pc:docMk/>
            <pc:sldMk cId="1336951803" sldId="295"/>
            <ac:spMk id="3" creationId="{33B68892-FB89-F8DF-E1B4-37B6BFC2A06F}"/>
          </ac:spMkLst>
        </pc:spChg>
        <pc:picChg chg="del">
          <ac:chgData name="Buchegger, Dominik" userId="4419538d-6150-464b-ac11-eb0323261855" providerId="ADAL" clId="{4FF7FC10-9C95-42E5-ADC4-B637B56793B6}" dt="2023-10-02T09:05:16.009" v="532" actId="21"/>
          <ac:picMkLst>
            <pc:docMk/>
            <pc:sldMk cId="1336951803" sldId="295"/>
            <ac:picMk id="6" creationId="{0B10A800-89D7-4FF5-AD0A-1DE96FCD719B}"/>
          </ac:picMkLst>
        </pc:picChg>
        <pc:picChg chg="del">
          <ac:chgData name="Buchegger, Dominik" userId="4419538d-6150-464b-ac11-eb0323261855" providerId="ADAL" clId="{4FF7FC10-9C95-42E5-ADC4-B637B56793B6}" dt="2023-10-02T09:05:16.009" v="532" actId="21"/>
          <ac:picMkLst>
            <pc:docMk/>
            <pc:sldMk cId="1336951803" sldId="295"/>
            <ac:picMk id="7" creationId="{175BFE36-0F30-4742-9E25-6A5B567030A1}"/>
          </ac:picMkLst>
        </pc:picChg>
      </pc:sldChg>
      <pc:sldChg chg="modSp add del mod ord">
        <pc:chgData name="Buchegger, Dominik" userId="4419538d-6150-464b-ac11-eb0323261855" providerId="ADAL" clId="{4FF7FC10-9C95-42E5-ADC4-B637B56793B6}" dt="2023-10-02T11:19:35.493" v="2602" actId="20577"/>
        <pc:sldMkLst>
          <pc:docMk/>
          <pc:sldMk cId="247457547" sldId="393"/>
        </pc:sldMkLst>
        <pc:spChg chg="mod">
          <ac:chgData name="Buchegger, Dominik" userId="4419538d-6150-464b-ac11-eb0323261855" providerId="ADAL" clId="{4FF7FC10-9C95-42E5-ADC4-B637B56793B6}" dt="2023-10-02T11:19:35.493" v="2602" actId="20577"/>
          <ac:spMkLst>
            <pc:docMk/>
            <pc:sldMk cId="247457547" sldId="393"/>
            <ac:spMk id="2" creationId="{B5FA2CA2-50EE-C871-6D67-9F76FD616200}"/>
          </ac:spMkLst>
        </pc:spChg>
        <pc:spChg chg="mod">
          <ac:chgData name="Buchegger, Dominik" userId="4419538d-6150-464b-ac11-eb0323261855" providerId="ADAL" clId="{4FF7FC10-9C95-42E5-ADC4-B637B56793B6}" dt="2023-10-02T09:44:30.535" v="2069" actId="27636"/>
          <ac:spMkLst>
            <pc:docMk/>
            <pc:sldMk cId="247457547" sldId="393"/>
            <ac:spMk id="3" creationId="{B09AEC1E-FF05-493B-9B3A-EE5218175A34}"/>
          </ac:spMkLst>
        </pc:spChg>
        <pc:spChg chg="mod">
          <ac:chgData name="Buchegger, Dominik" userId="4419538d-6150-464b-ac11-eb0323261855" providerId="ADAL" clId="{4FF7FC10-9C95-42E5-ADC4-B637B56793B6}" dt="2023-10-02T09:53:47.521" v="2393" actId="20577"/>
          <ac:spMkLst>
            <pc:docMk/>
            <pc:sldMk cId="247457547" sldId="393"/>
            <ac:spMk id="40" creationId="{63B31A7C-3CF8-8A0D-6EA2-B58492C727E7}"/>
          </ac:spMkLst>
        </pc:spChg>
        <pc:spChg chg="mod">
          <ac:chgData name="Buchegger, Dominik" userId="4419538d-6150-464b-ac11-eb0323261855" providerId="ADAL" clId="{4FF7FC10-9C95-42E5-ADC4-B637B56793B6}" dt="2023-10-02T09:53:35.707" v="2389" actId="1076"/>
          <ac:spMkLst>
            <pc:docMk/>
            <pc:sldMk cId="247457547" sldId="393"/>
            <ac:spMk id="41" creationId="{DCA0CEA9-6CD7-4E0A-C17E-F9838EBF7026}"/>
          </ac:spMkLst>
        </pc:spChg>
        <pc:spChg chg="mod">
          <ac:chgData name="Buchegger, Dominik" userId="4419538d-6150-464b-ac11-eb0323261855" providerId="ADAL" clId="{4FF7FC10-9C95-42E5-ADC4-B637B56793B6}" dt="2023-10-02T09:51:57.168" v="2354" actId="208"/>
          <ac:spMkLst>
            <pc:docMk/>
            <pc:sldMk cId="247457547" sldId="393"/>
            <ac:spMk id="42" creationId="{89D35C59-55F7-363A-C9A8-890ADE7B9BA7}"/>
          </ac:spMkLst>
        </pc:spChg>
      </pc:sldChg>
      <pc:sldChg chg="addSp delSp modSp add del mod ord modClrScheme chgLayout">
        <pc:chgData name="Buchegger, Dominik" userId="4419538d-6150-464b-ac11-eb0323261855" providerId="ADAL" clId="{4FF7FC10-9C95-42E5-ADC4-B637B56793B6}" dt="2023-10-02T11:13:43.063" v="2438" actId="1076"/>
        <pc:sldMkLst>
          <pc:docMk/>
          <pc:sldMk cId="1497874562" sldId="396"/>
        </pc:sldMkLst>
        <pc:spChg chg="add del mod ord">
          <ac:chgData name="Buchegger, Dominik" userId="4419538d-6150-464b-ac11-eb0323261855" providerId="ADAL" clId="{4FF7FC10-9C95-42E5-ADC4-B637B56793B6}" dt="2023-10-02T11:13:03.631" v="2424" actId="478"/>
          <ac:spMkLst>
            <pc:docMk/>
            <pc:sldMk cId="1497874562" sldId="396"/>
            <ac:spMk id="2" creationId="{B5FA2CA2-50EE-C871-6D67-9F76FD616200}"/>
          </ac:spMkLst>
        </pc:spChg>
        <pc:spChg chg="add del mod">
          <ac:chgData name="Buchegger, Dominik" userId="4419538d-6150-464b-ac11-eb0323261855" providerId="ADAL" clId="{4FF7FC10-9C95-42E5-ADC4-B637B56793B6}" dt="2023-10-02T11:13:03.631" v="2424" actId="478"/>
          <ac:spMkLst>
            <pc:docMk/>
            <pc:sldMk cId="1497874562" sldId="396"/>
            <ac:spMk id="3" creationId="{7E2DE2DB-D097-D670-8828-6EF047FBBBC0}"/>
          </ac:spMkLst>
        </pc:spChg>
        <pc:spChg chg="add del mod">
          <ac:chgData name="Buchegger, Dominik" userId="4419538d-6150-464b-ac11-eb0323261855" providerId="ADAL" clId="{4FF7FC10-9C95-42E5-ADC4-B637B56793B6}" dt="2023-10-02T11:13:03.631" v="2424" actId="478"/>
          <ac:spMkLst>
            <pc:docMk/>
            <pc:sldMk cId="1497874562" sldId="396"/>
            <ac:spMk id="4" creationId="{50D65C1A-0D08-ED9C-8CD6-0313D737D350}"/>
          </ac:spMkLst>
        </pc:spChg>
        <pc:spChg chg="add del mod">
          <ac:chgData name="Buchegger, Dominik" userId="4419538d-6150-464b-ac11-eb0323261855" providerId="ADAL" clId="{4FF7FC10-9C95-42E5-ADC4-B637B56793B6}" dt="2023-10-02T11:13:43.063" v="2438" actId="1076"/>
          <ac:spMkLst>
            <pc:docMk/>
            <pc:sldMk cId="1497874562" sldId="396"/>
            <ac:spMk id="6" creationId="{0FB632C0-763D-3CB2-294A-A4831DA46E1E}"/>
          </ac:spMkLst>
        </pc:spChg>
        <pc:spChg chg="add del mod">
          <ac:chgData name="Buchegger, Dominik" userId="4419538d-6150-464b-ac11-eb0323261855" providerId="ADAL" clId="{4FF7FC10-9C95-42E5-ADC4-B637B56793B6}" dt="2023-10-02T11:13:18.968" v="2425" actId="571"/>
          <ac:spMkLst>
            <pc:docMk/>
            <pc:sldMk cId="1497874562" sldId="396"/>
            <ac:spMk id="7" creationId="{C5B3BC8B-2989-9305-0F3C-0F8F215FF23F}"/>
          </ac:spMkLst>
        </pc:spChg>
        <pc:spChg chg="add del mod ord">
          <ac:chgData name="Buchegger, Dominik" userId="4419538d-6150-464b-ac11-eb0323261855" providerId="ADAL" clId="{4FF7FC10-9C95-42E5-ADC4-B637B56793B6}" dt="2023-10-02T11:13:03.631" v="2424" actId="478"/>
          <ac:spMkLst>
            <pc:docMk/>
            <pc:sldMk cId="1497874562" sldId="396"/>
            <ac:spMk id="8" creationId="{56F02FC4-56A8-D2E3-7F3C-B62A72867588}"/>
          </ac:spMkLst>
        </pc:spChg>
        <pc:spChg chg="add del mod ord">
          <ac:chgData name="Buchegger, Dominik" userId="4419538d-6150-464b-ac11-eb0323261855" providerId="ADAL" clId="{4FF7FC10-9C95-42E5-ADC4-B637B56793B6}" dt="2023-10-02T11:13:03.631" v="2424" actId="478"/>
          <ac:spMkLst>
            <pc:docMk/>
            <pc:sldMk cId="1497874562" sldId="396"/>
            <ac:spMk id="10" creationId="{C9BBD477-9D88-DD33-206F-7C03AFE553A6}"/>
          </ac:spMkLst>
        </pc:spChg>
        <pc:spChg chg="add del mod">
          <ac:chgData name="Buchegger, Dominik" userId="4419538d-6150-464b-ac11-eb0323261855" providerId="ADAL" clId="{4FF7FC10-9C95-42E5-ADC4-B637B56793B6}" dt="2023-10-02T11:13:03.631" v="2424" actId="478"/>
          <ac:spMkLst>
            <pc:docMk/>
            <pc:sldMk cId="1497874562" sldId="396"/>
            <ac:spMk id="11" creationId="{07B78568-A8A9-029E-92AA-68902147B027}"/>
          </ac:spMkLst>
        </pc:spChg>
        <pc:spChg chg="add del mod">
          <ac:chgData name="Buchegger, Dominik" userId="4419538d-6150-464b-ac11-eb0323261855" providerId="ADAL" clId="{4FF7FC10-9C95-42E5-ADC4-B637B56793B6}" dt="2023-10-02T11:13:03.631" v="2424" actId="478"/>
          <ac:spMkLst>
            <pc:docMk/>
            <pc:sldMk cId="1497874562" sldId="396"/>
            <ac:spMk id="14" creationId="{5F247413-1894-A27E-DC38-E416A93C0502}"/>
          </ac:spMkLst>
        </pc:spChg>
        <pc:spChg chg="add del">
          <ac:chgData name="Buchegger, Dominik" userId="4419538d-6150-464b-ac11-eb0323261855" providerId="ADAL" clId="{4FF7FC10-9C95-42E5-ADC4-B637B56793B6}" dt="2023-10-02T11:13:03.631" v="2424" actId="478"/>
          <ac:spMkLst>
            <pc:docMk/>
            <pc:sldMk cId="1497874562" sldId="396"/>
            <ac:spMk id="24" creationId="{716D88DA-FD9A-C808-D70D-C9E402881A9C}"/>
          </ac:spMkLst>
        </pc:spChg>
        <pc:spChg chg="add del">
          <ac:chgData name="Buchegger, Dominik" userId="4419538d-6150-464b-ac11-eb0323261855" providerId="ADAL" clId="{4FF7FC10-9C95-42E5-ADC4-B637B56793B6}" dt="2023-10-02T11:13:03.631" v="2424" actId="478"/>
          <ac:spMkLst>
            <pc:docMk/>
            <pc:sldMk cId="1497874562" sldId="396"/>
            <ac:spMk id="25" creationId="{A650D962-6A17-A6A7-0AB6-BDC7843677F5}"/>
          </ac:spMkLst>
        </pc:spChg>
        <pc:picChg chg="add del">
          <ac:chgData name="Buchegger, Dominik" userId="4419538d-6150-464b-ac11-eb0323261855" providerId="ADAL" clId="{4FF7FC10-9C95-42E5-ADC4-B637B56793B6}" dt="2023-10-02T11:13:03.631" v="2424" actId="478"/>
          <ac:picMkLst>
            <pc:docMk/>
            <pc:sldMk cId="1497874562" sldId="396"/>
            <ac:picMk id="13" creationId="{E2571BEE-2F9E-E532-EBB5-7F7E9360F899}"/>
          </ac:picMkLst>
        </pc:picChg>
        <pc:picChg chg="add del">
          <ac:chgData name="Buchegger, Dominik" userId="4419538d-6150-464b-ac11-eb0323261855" providerId="ADAL" clId="{4FF7FC10-9C95-42E5-ADC4-B637B56793B6}" dt="2023-10-02T11:13:03.631" v="2424" actId="478"/>
          <ac:picMkLst>
            <pc:docMk/>
            <pc:sldMk cId="1497874562" sldId="396"/>
            <ac:picMk id="15" creationId="{1869F98A-D22B-DC66-8D52-3709D8CEC67A}"/>
          </ac:picMkLst>
        </pc:picChg>
        <pc:picChg chg="add del">
          <ac:chgData name="Buchegger, Dominik" userId="4419538d-6150-464b-ac11-eb0323261855" providerId="ADAL" clId="{4FF7FC10-9C95-42E5-ADC4-B637B56793B6}" dt="2023-10-02T11:13:03.631" v="2424" actId="478"/>
          <ac:picMkLst>
            <pc:docMk/>
            <pc:sldMk cId="1497874562" sldId="396"/>
            <ac:picMk id="17" creationId="{FE014C82-1310-BE92-6D59-CF18FC176676}"/>
          </ac:picMkLst>
        </pc:picChg>
        <pc:picChg chg="add del">
          <ac:chgData name="Buchegger, Dominik" userId="4419538d-6150-464b-ac11-eb0323261855" providerId="ADAL" clId="{4FF7FC10-9C95-42E5-ADC4-B637B56793B6}" dt="2023-10-02T11:13:03.631" v="2424" actId="478"/>
          <ac:picMkLst>
            <pc:docMk/>
            <pc:sldMk cId="1497874562" sldId="396"/>
            <ac:picMk id="19" creationId="{03D13C65-8153-E5B1-9517-990908D90739}"/>
          </ac:picMkLst>
        </pc:picChg>
        <pc:picChg chg="add del">
          <ac:chgData name="Buchegger, Dominik" userId="4419538d-6150-464b-ac11-eb0323261855" providerId="ADAL" clId="{4FF7FC10-9C95-42E5-ADC4-B637B56793B6}" dt="2023-10-02T11:13:03.631" v="2424" actId="478"/>
          <ac:picMkLst>
            <pc:docMk/>
            <pc:sldMk cId="1497874562" sldId="396"/>
            <ac:picMk id="21" creationId="{B956D91E-9B56-FB43-C526-AB490789AAE8}"/>
          </ac:picMkLst>
        </pc:picChg>
        <pc:picChg chg="add del">
          <ac:chgData name="Buchegger, Dominik" userId="4419538d-6150-464b-ac11-eb0323261855" providerId="ADAL" clId="{4FF7FC10-9C95-42E5-ADC4-B637B56793B6}" dt="2023-10-02T11:13:03.631" v="2424" actId="478"/>
          <ac:picMkLst>
            <pc:docMk/>
            <pc:sldMk cId="1497874562" sldId="396"/>
            <ac:picMk id="23" creationId="{0B97A9EB-F064-5609-1EA4-DE928CB71896}"/>
          </ac:picMkLst>
        </pc:picChg>
        <pc:picChg chg="add del">
          <ac:chgData name="Buchegger, Dominik" userId="4419538d-6150-464b-ac11-eb0323261855" providerId="ADAL" clId="{4FF7FC10-9C95-42E5-ADC4-B637B56793B6}" dt="2023-10-02T11:13:03.631" v="2424" actId="478"/>
          <ac:picMkLst>
            <pc:docMk/>
            <pc:sldMk cId="1497874562" sldId="396"/>
            <ac:picMk id="27" creationId="{825B737D-92A6-BE83-9B58-6146F9B26FF3}"/>
          </ac:picMkLst>
        </pc:picChg>
        <pc:picChg chg="add del">
          <ac:chgData name="Buchegger, Dominik" userId="4419538d-6150-464b-ac11-eb0323261855" providerId="ADAL" clId="{4FF7FC10-9C95-42E5-ADC4-B637B56793B6}" dt="2023-10-02T11:13:03.631" v="2424" actId="478"/>
          <ac:picMkLst>
            <pc:docMk/>
            <pc:sldMk cId="1497874562" sldId="396"/>
            <ac:picMk id="29" creationId="{BF529FEA-B98C-50D3-D8F1-993D460DE734}"/>
          </ac:picMkLst>
        </pc:picChg>
        <pc:picChg chg="add del">
          <ac:chgData name="Buchegger, Dominik" userId="4419538d-6150-464b-ac11-eb0323261855" providerId="ADAL" clId="{4FF7FC10-9C95-42E5-ADC4-B637B56793B6}" dt="2023-10-02T11:13:03.631" v="2424" actId="478"/>
          <ac:picMkLst>
            <pc:docMk/>
            <pc:sldMk cId="1497874562" sldId="396"/>
            <ac:picMk id="31" creationId="{5E6D9F93-F884-9AE3-DE13-EF59DE44DD37}"/>
          </ac:picMkLst>
        </pc:picChg>
        <pc:picChg chg="add del">
          <ac:chgData name="Buchegger, Dominik" userId="4419538d-6150-464b-ac11-eb0323261855" providerId="ADAL" clId="{4FF7FC10-9C95-42E5-ADC4-B637B56793B6}" dt="2023-10-02T11:13:03.631" v="2424" actId="478"/>
          <ac:picMkLst>
            <pc:docMk/>
            <pc:sldMk cId="1497874562" sldId="396"/>
            <ac:picMk id="33" creationId="{E4F99009-DA93-2632-4759-566A589B5CF2}"/>
          </ac:picMkLst>
        </pc:picChg>
        <pc:picChg chg="add del">
          <ac:chgData name="Buchegger, Dominik" userId="4419538d-6150-464b-ac11-eb0323261855" providerId="ADAL" clId="{4FF7FC10-9C95-42E5-ADC4-B637B56793B6}" dt="2023-10-02T11:13:03.631" v="2424" actId="478"/>
          <ac:picMkLst>
            <pc:docMk/>
            <pc:sldMk cId="1497874562" sldId="396"/>
            <ac:picMk id="35" creationId="{999877C5-982F-F94C-D644-04169A70699A}"/>
          </ac:picMkLst>
        </pc:picChg>
        <pc:picChg chg="add del">
          <ac:chgData name="Buchegger, Dominik" userId="4419538d-6150-464b-ac11-eb0323261855" providerId="ADAL" clId="{4FF7FC10-9C95-42E5-ADC4-B637B56793B6}" dt="2023-10-02T11:13:03.631" v="2424" actId="478"/>
          <ac:picMkLst>
            <pc:docMk/>
            <pc:sldMk cId="1497874562" sldId="396"/>
            <ac:picMk id="37" creationId="{B41A1FE5-4554-48F4-9A36-46482F188539}"/>
          </ac:picMkLst>
        </pc:picChg>
      </pc:sldChg>
      <pc:sldChg chg="add del">
        <pc:chgData name="Buchegger, Dominik" userId="4419538d-6150-464b-ac11-eb0323261855" providerId="ADAL" clId="{4FF7FC10-9C95-42E5-ADC4-B637B56793B6}" dt="2023-10-02T09:44:39.198" v="2071" actId="47"/>
        <pc:sldMkLst>
          <pc:docMk/>
          <pc:sldMk cId="2946332310" sldId="1460"/>
        </pc:sldMkLst>
      </pc:sldChg>
      <pc:sldChg chg="modSp mod">
        <pc:chgData name="Buchegger, Dominik" userId="4419538d-6150-464b-ac11-eb0323261855" providerId="ADAL" clId="{4FF7FC10-9C95-42E5-ADC4-B637B56793B6}" dt="2023-10-02T12:02:17.781" v="2643" actId="20577"/>
        <pc:sldMkLst>
          <pc:docMk/>
          <pc:sldMk cId="3108777804" sldId="1465"/>
        </pc:sldMkLst>
        <pc:spChg chg="mod">
          <ac:chgData name="Buchegger, Dominik" userId="4419538d-6150-464b-ac11-eb0323261855" providerId="ADAL" clId="{4FF7FC10-9C95-42E5-ADC4-B637B56793B6}" dt="2023-10-02T12:02:17.781" v="2643" actId="20577"/>
          <ac:spMkLst>
            <pc:docMk/>
            <pc:sldMk cId="3108777804" sldId="1465"/>
            <ac:spMk id="2" creationId="{C36256A2-67B2-CA01-7417-6A9C17C6B307}"/>
          </ac:spMkLst>
        </pc:spChg>
      </pc:sldChg>
      <pc:sldChg chg="modSp add del mod">
        <pc:chgData name="Buchegger, Dominik" userId="4419538d-6150-464b-ac11-eb0323261855" providerId="ADAL" clId="{4FF7FC10-9C95-42E5-ADC4-B637B56793B6}" dt="2023-10-02T09:28:49.826" v="2024" actId="47"/>
        <pc:sldMkLst>
          <pc:docMk/>
          <pc:sldMk cId="2022717371" sldId="1472"/>
        </pc:sldMkLst>
        <pc:spChg chg="mod">
          <ac:chgData name="Buchegger, Dominik" userId="4419538d-6150-464b-ac11-eb0323261855" providerId="ADAL" clId="{4FF7FC10-9C95-42E5-ADC4-B637B56793B6}" dt="2023-10-02T09:14:17.305" v="1033" actId="21"/>
          <ac:spMkLst>
            <pc:docMk/>
            <pc:sldMk cId="2022717371" sldId="1472"/>
            <ac:spMk id="3" creationId="{5D37AF8A-55B3-7578-737B-04B1AAEB7E6C}"/>
          </ac:spMkLst>
        </pc:spChg>
      </pc:sldChg>
      <pc:sldChg chg="add del">
        <pc:chgData name="Buchegger, Dominik" userId="4419538d-6150-464b-ac11-eb0323261855" providerId="ADAL" clId="{4FF7FC10-9C95-42E5-ADC4-B637B56793B6}" dt="2023-10-02T09:44:45.572" v="2076" actId="47"/>
        <pc:sldMkLst>
          <pc:docMk/>
          <pc:sldMk cId="3803946721" sldId="1479"/>
        </pc:sldMkLst>
      </pc:sldChg>
      <pc:sldChg chg="add del">
        <pc:chgData name="Buchegger, Dominik" userId="4419538d-6150-464b-ac11-eb0323261855" providerId="ADAL" clId="{4FF7FC10-9C95-42E5-ADC4-B637B56793B6}" dt="2023-10-02T09:44:47.360" v="2077" actId="47"/>
        <pc:sldMkLst>
          <pc:docMk/>
          <pc:sldMk cId="2447692118" sldId="1480"/>
        </pc:sldMkLst>
      </pc:sldChg>
      <pc:sldChg chg="add del">
        <pc:chgData name="Buchegger, Dominik" userId="4419538d-6150-464b-ac11-eb0323261855" providerId="ADAL" clId="{4FF7FC10-9C95-42E5-ADC4-B637B56793B6}" dt="2023-10-02T09:44:48.757" v="2078" actId="47"/>
        <pc:sldMkLst>
          <pc:docMk/>
          <pc:sldMk cId="4186105341" sldId="1481"/>
        </pc:sldMkLst>
      </pc:sldChg>
      <pc:sldChg chg="add del">
        <pc:chgData name="Buchegger, Dominik" userId="4419538d-6150-464b-ac11-eb0323261855" providerId="ADAL" clId="{4FF7FC10-9C95-42E5-ADC4-B637B56793B6}" dt="2023-10-02T09:44:49.992" v="2079" actId="47"/>
        <pc:sldMkLst>
          <pc:docMk/>
          <pc:sldMk cId="526965398" sldId="1483"/>
        </pc:sldMkLst>
      </pc:sldChg>
      <pc:sldChg chg="add del">
        <pc:chgData name="Buchegger, Dominik" userId="4419538d-6150-464b-ac11-eb0323261855" providerId="ADAL" clId="{4FF7FC10-9C95-42E5-ADC4-B637B56793B6}" dt="2023-10-02T09:45:39.978" v="2084" actId="47"/>
        <pc:sldMkLst>
          <pc:docMk/>
          <pc:sldMk cId="427071455" sldId="1484"/>
        </pc:sldMkLst>
      </pc:sldChg>
      <pc:sldChg chg="add del">
        <pc:chgData name="Buchegger, Dominik" userId="4419538d-6150-464b-ac11-eb0323261855" providerId="ADAL" clId="{4FF7FC10-9C95-42E5-ADC4-B637B56793B6}" dt="2023-10-02T09:44:42.056" v="2073" actId="47"/>
        <pc:sldMkLst>
          <pc:docMk/>
          <pc:sldMk cId="2119959366" sldId="1486"/>
        </pc:sldMkLst>
      </pc:sldChg>
      <pc:sldChg chg="add del">
        <pc:chgData name="Buchegger, Dominik" userId="4419538d-6150-464b-ac11-eb0323261855" providerId="ADAL" clId="{4FF7FC10-9C95-42E5-ADC4-B637B56793B6}" dt="2023-10-02T09:44:44.410" v="2075" actId="47"/>
        <pc:sldMkLst>
          <pc:docMk/>
          <pc:sldMk cId="1460366872" sldId="1487"/>
        </pc:sldMkLst>
      </pc:sldChg>
      <pc:sldChg chg="modSp mod">
        <pc:chgData name="Buchegger, Dominik" userId="4419538d-6150-464b-ac11-eb0323261855" providerId="ADAL" clId="{4FF7FC10-9C95-42E5-ADC4-B637B56793B6}" dt="2023-10-02T09:56:13.841" v="2394" actId="20577"/>
        <pc:sldMkLst>
          <pc:docMk/>
          <pc:sldMk cId="3964502424" sldId="1488"/>
        </pc:sldMkLst>
        <pc:spChg chg="mod">
          <ac:chgData name="Buchegger, Dominik" userId="4419538d-6150-464b-ac11-eb0323261855" providerId="ADAL" clId="{4FF7FC10-9C95-42E5-ADC4-B637B56793B6}" dt="2023-10-02T09:56:13.841" v="2394" actId="20577"/>
          <ac:spMkLst>
            <pc:docMk/>
            <pc:sldMk cId="3964502424" sldId="1488"/>
            <ac:spMk id="3" creationId="{89400F98-A9D9-5712-5792-C9458730B3A8}"/>
          </ac:spMkLst>
        </pc:spChg>
      </pc:sldChg>
      <pc:sldChg chg="modSp mod">
        <pc:chgData name="Buchegger, Dominik" userId="4419538d-6150-464b-ac11-eb0323261855" providerId="ADAL" clId="{4FF7FC10-9C95-42E5-ADC4-B637B56793B6}" dt="2023-10-02T09:57:10.469" v="2395" actId="5793"/>
        <pc:sldMkLst>
          <pc:docMk/>
          <pc:sldMk cId="3279543381" sldId="1489"/>
        </pc:sldMkLst>
        <pc:spChg chg="mod">
          <ac:chgData name="Buchegger, Dominik" userId="4419538d-6150-464b-ac11-eb0323261855" providerId="ADAL" clId="{4FF7FC10-9C95-42E5-ADC4-B637B56793B6}" dt="2023-10-02T09:57:10.469" v="2395" actId="5793"/>
          <ac:spMkLst>
            <pc:docMk/>
            <pc:sldMk cId="3279543381" sldId="1489"/>
            <ac:spMk id="7" creationId="{21CF3799-A348-4201-512C-AE72CD6CBDBC}"/>
          </ac:spMkLst>
        </pc:spChg>
      </pc:sldChg>
      <pc:sldChg chg="modSp mod">
        <pc:chgData name="Buchegger, Dominik" userId="4419538d-6150-464b-ac11-eb0323261855" providerId="ADAL" clId="{4FF7FC10-9C95-42E5-ADC4-B637B56793B6}" dt="2023-10-02T09:57:14.392" v="2396" actId="5793"/>
        <pc:sldMkLst>
          <pc:docMk/>
          <pc:sldMk cId="2372438867" sldId="1490"/>
        </pc:sldMkLst>
        <pc:spChg chg="mod">
          <ac:chgData name="Buchegger, Dominik" userId="4419538d-6150-464b-ac11-eb0323261855" providerId="ADAL" clId="{4FF7FC10-9C95-42E5-ADC4-B637B56793B6}" dt="2023-10-02T09:57:14.392" v="2396" actId="5793"/>
          <ac:spMkLst>
            <pc:docMk/>
            <pc:sldMk cId="2372438867" sldId="1490"/>
            <ac:spMk id="7" creationId="{21CF3799-A348-4201-512C-AE72CD6CBDBC}"/>
          </ac:spMkLst>
        </pc:spChg>
      </pc:sldChg>
      <pc:sldChg chg="modSp mod">
        <pc:chgData name="Buchegger, Dominik" userId="4419538d-6150-464b-ac11-eb0323261855" providerId="ADAL" clId="{4FF7FC10-9C95-42E5-ADC4-B637B56793B6}" dt="2023-10-02T11:18:01.251" v="2575" actId="20577"/>
        <pc:sldMkLst>
          <pc:docMk/>
          <pc:sldMk cId="2879652387" sldId="1491"/>
        </pc:sldMkLst>
        <pc:spChg chg="mod">
          <ac:chgData name="Buchegger, Dominik" userId="4419538d-6150-464b-ac11-eb0323261855" providerId="ADAL" clId="{4FF7FC10-9C95-42E5-ADC4-B637B56793B6}" dt="2023-10-02T11:18:01.251" v="2575" actId="20577"/>
          <ac:spMkLst>
            <pc:docMk/>
            <pc:sldMk cId="2879652387" sldId="1491"/>
            <ac:spMk id="7" creationId="{21CF3799-A348-4201-512C-AE72CD6CBDBC}"/>
          </ac:spMkLst>
        </pc:spChg>
      </pc:sldChg>
      <pc:sldChg chg="modSp add mod">
        <pc:chgData name="Buchegger, Dominik" userId="4419538d-6150-464b-ac11-eb0323261855" providerId="ADAL" clId="{4FF7FC10-9C95-42E5-ADC4-B637B56793B6}" dt="2023-10-02T09:28:44.866" v="2023" actId="113"/>
        <pc:sldMkLst>
          <pc:docMk/>
          <pc:sldMk cId="1352991866" sldId="1492"/>
        </pc:sldMkLst>
        <pc:spChg chg="mod">
          <ac:chgData name="Buchegger, Dominik" userId="4419538d-6150-464b-ac11-eb0323261855" providerId="ADAL" clId="{4FF7FC10-9C95-42E5-ADC4-B637B56793B6}" dt="2023-10-02T08:58:43.714" v="70" actId="20577"/>
          <ac:spMkLst>
            <pc:docMk/>
            <pc:sldMk cId="1352991866" sldId="1492"/>
            <ac:spMk id="3" creationId="{811F6EC9-ECF3-006B-D232-CFD08585C842}"/>
          </ac:spMkLst>
        </pc:spChg>
        <pc:spChg chg="mod">
          <ac:chgData name="Buchegger, Dominik" userId="4419538d-6150-464b-ac11-eb0323261855" providerId="ADAL" clId="{4FF7FC10-9C95-42E5-ADC4-B637B56793B6}" dt="2023-10-02T09:28:44.866" v="2023" actId="113"/>
          <ac:spMkLst>
            <pc:docMk/>
            <pc:sldMk cId="1352991866" sldId="1492"/>
            <ac:spMk id="8" creationId="{E0EB712D-88FF-652F-AD07-EBE500FC8B72}"/>
          </ac:spMkLst>
        </pc:spChg>
        <pc:spChg chg="mod">
          <ac:chgData name="Buchegger, Dominik" userId="4419538d-6150-464b-ac11-eb0323261855" providerId="ADAL" clId="{4FF7FC10-9C95-42E5-ADC4-B637B56793B6}" dt="2023-10-02T09:19:23.847" v="1638" actId="114"/>
          <ac:spMkLst>
            <pc:docMk/>
            <pc:sldMk cId="1352991866" sldId="1492"/>
            <ac:spMk id="9" creationId="{59B53215-B6F1-5EC0-B1AC-A12EE89612BE}"/>
          </ac:spMkLst>
        </pc:spChg>
      </pc:sldChg>
      <pc:sldChg chg="ord">
        <pc:chgData name="Buchegger, Dominik" userId="4419538d-6150-464b-ac11-eb0323261855" providerId="ADAL" clId="{4FF7FC10-9C95-42E5-ADC4-B637B56793B6}" dt="2023-10-02T11:19:14.456" v="2587"/>
        <pc:sldMkLst>
          <pc:docMk/>
          <pc:sldMk cId="1037963299" sldId="1494"/>
        </pc:sldMkLst>
      </pc:sldChg>
      <pc:sldChg chg="ord">
        <pc:chgData name="Buchegger, Dominik" userId="4419538d-6150-464b-ac11-eb0323261855" providerId="ADAL" clId="{4FF7FC10-9C95-42E5-ADC4-B637B56793B6}" dt="2023-10-02T11:18:50.616" v="2581"/>
        <pc:sldMkLst>
          <pc:docMk/>
          <pc:sldMk cId="1744814320" sldId="1495"/>
        </pc:sldMkLst>
      </pc:sldChg>
      <pc:sldChg chg="add del">
        <pc:chgData name="Buchegger, Dominik" userId="4419538d-6150-464b-ac11-eb0323261855" providerId="ADAL" clId="{4FF7FC10-9C95-42E5-ADC4-B637B56793B6}" dt="2023-10-02T09:44:26.783" v="2066"/>
        <pc:sldMkLst>
          <pc:docMk/>
          <pc:sldMk cId="614593408" sldId="1498"/>
        </pc:sldMkLst>
      </pc:sldChg>
      <pc:sldChg chg="add del">
        <pc:chgData name="Buchegger, Dominik" userId="4419538d-6150-464b-ac11-eb0323261855" providerId="ADAL" clId="{4FF7FC10-9C95-42E5-ADC4-B637B56793B6}" dt="2023-10-02T09:45:29.620" v="2082" actId="47"/>
        <pc:sldMkLst>
          <pc:docMk/>
          <pc:sldMk cId="746759708" sldId="1498"/>
        </pc:sldMkLst>
      </pc:sldChg>
      <pc:sldChg chg="add del">
        <pc:chgData name="Buchegger, Dominik" userId="4419538d-6150-464b-ac11-eb0323261855" providerId="ADAL" clId="{4FF7FC10-9C95-42E5-ADC4-B637B56793B6}" dt="2023-10-02T09:46:00.899" v="2089" actId="47"/>
        <pc:sldMkLst>
          <pc:docMk/>
          <pc:sldMk cId="1753810788" sldId="1499"/>
        </pc:sldMkLst>
      </pc:sldChg>
      <pc:sldChg chg="delSp add del mod ord">
        <pc:chgData name="Buchegger, Dominik" userId="4419538d-6150-464b-ac11-eb0323261855" providerId="ADAL" clId="{4FF7FC10-9C95-42E5-ADC4-B637B56793B6}" dt="2023-10-02T09:46:19.300" v="2093" actId="47"/>
        <pc:sldMkLst>
          <pc:docMk/>
          <pc:sldMk cId="1198666552" sldId="1500"/>
        </pc:sldMkLst>
        <pc:picChg chg="del">
          <ac:chgData name="Buchegger, Dominik" userId="4419538d-6150-464b-ac11-eb0323261855" providerId="ADAL" clId="{4FF7FC10-9C95-42E5-ADC4-B637B56793B6}" dt="2023-09-25T13:41:19.921" v="28" actId="21"/>
          <ac:picMkLst>
            <pc:docMk/>
            <pc:sldMk cId="1198666552" sldId="1500"/>
            <ac:picMk id="7" creationId="{C130C8B6-0521-B5EB-5AF6-FC245ABBB8E2}"/>
          </ac:picMkLst>
        </pc:picChg>
      </pc:sldChg>
      <pc:sldChg chg="addSp delSp modSp add del mod ord">
        <pc:chgData name="Buchegger, Dominik" userId="4419538d-6150-464b-ac11-eb0323261855" providerId="ADAL" clId="{4FF7FC10-9C95-42E5-ADC4-B637B56793B6}" dt="2023-10-02T11:19:55.852" v="2604"/>
        <pc:sldMkLst>
          <pc:docMk/>
          <pc:sldMk cId="2360417348" sldId="1501"/>
        </pc:sldMkLst>
        <pc:spChg chg="mod">
          <ac:chgData name="Buchegger, Dominik" userId="4419538d-6150-464b-ac11-eb0323261855" providerId="ADAL" clId="{4FF7FC10-9C95-42E5-ADC4-B637B56793B6}" dt="2023-09-25T13:41:08.920" v="24" actId="20577"/>
          <ac:spMkLst>
            <pc:docMk/>
            <pc:sldMk cId="2360417348" sldId="1501"/>
            <ac:spMk id="2" creationId="{236FB4C8-C4D9-C688-85AF-1B8358D80397}"/>
          </ac:spMkLst>
        </pc:spChg>
        <pc:spChg chg="del mod">
          <ac:chgData name="Buchegger, Dominik" userId="4419538d-6150-464b-ac11-eb0323261855" providerId="ADAL" clId="{4FF7FC10-9C95-42E5-ADC4-B637B56793B6}" dt="2023-09-25T13:41:36.524" v="32" actId="478"/>
          <ac:spMkLst>
            <pc:docMk/>
            <pc:sldMk cId="2360417348" sldId="1501"/>
            <ac:spMk id="7" creationId="{21CF3799-A348-4201-512C-AE72CD6CBDBC}"/>
          </ac:spMkLst>
        </pc:spChg>
        <pc:picChg chg="add mod modCrop">
          <ac:chgData name="Buchegger, Dominik" userId="4419538d-6150-464b-ac11-eb0323261855" providerId="ADAL" clId="{4FF7FC10-9C95-42E5-ADC4-B637B56793B6}" dt="2023-09-25T13:42:03.059" v="34"/>
          <ac:picMkLst>
            <pc:docMk/>
            <pc:sldMk cId="2360417348" sldId="1501"/>
            <ac:picMk id="3" creationId="{63F0FD41-1301-683E-43E0-9E616A9D4400}"/>
          </ac:picMkLst>
        </pc:picChg>
        <pc:picChg chg="del">
          <ac:chgData name="Buchegger, Dominik" userId="4419538d-6150-464b-ac11-eb0323261855" providerId="ADAL" clId="{4FF7FC10-9C95-42E5-ADC4-B637B56793B6}" dt="2023-09-25T13:41:15.873" v="26" actId="478"/>
          <ac:picMkLst>
            <pc:docMk/>
            <pc:sldMk cId="2360417348" sldId="1501"/>
            <ac:picMk id="15" creationId="{BF8D2AD4-1B4A-06B2-101F-215F04B8A489}"/>
          </ac:picMkLst>
        </pc:picChg>
        <pc:picChg chg="del">
          <ac:chgData name="Buchegger, Dominik" userId="4419538d-6150-464b-ac11-eb0323261855" providerId="ADAL" clId="{4FF7FC10-9C95-42E5-ADC4-B637B56793B6}" dt="2023-09-25T13:41:17.474" v="27" actId="478"/>
          <ac:picMkLst>
            <pc:docMk/>
            <pc:sldMk cId="2360417348" sldId="1501"/>
            <ac:picMk id="16" creationId="{78E443FB-7835-02EA-C832-DEC074F58049}"/>
          </ac:picMkLst>
        </pc:picChg>
      </pc:sldChg>
      <pc:sldChg chg="addSp delSp modSp add del mod">
        <pc:chgData name="Buchegger, Dominik" userId="4419538d-6150-464b-ac11-eb0323261855" providerId="ADAL" clId="{4FF7FC10-9C95-42E5-ADC4-B637B56793B6}" dt="2023-10-02T08:57:08.226" v="49" actId="47"/>
        <pc:sldMkLst>
          <pc:docMk/>
          <pc:sldMk cId="660672129" sldId="1502"/>
        </pc:sldMkLst>
        <pc:spChg chg="add del mod">
          <ac:chgData name="Buchegger, Dominik" userId="4419538d-6150-464b-ac11-eb0323261855" providerId="ADAL" clId="{4FF7FC10-9C95-42E5-ADC4-B637B56793B6}" dt="2023-09-25T13:43:18.025" v="39" actId="6549"/>
          <ac:spMkLst>
            <pc:docMk/>
            <pc:sldMk cId="660672129" sldId="1502"/>
            <ac:spMk id="3" creationId="{89400F98-A9D9-5712-5792-C9458730B3A8}"/>
          </ac:spMkLst>
        </pc:spChg>
        <pc:spChg chg="add del mod">
          <ac:chgData name="Buchegger, Dominik" userId="4419538d-6150-464b-ac11-eb0323261855" providerId="ADAL" clId="{4FF7FC10-9C95-42E5-ADC4-B637B56793B6}" dt="2023-09-25T13:43:16.906" v="38" actId="478"/>
          <ac:spMkLst>
            <pc:docMk/>
            <pc:sldMk cId="660672129" sldId="1502"/>
            <ac:spMk id="6" creationId="{427B0ED8-A256-AB06-917E-AE70BDAA74C1}"/>
          </ac:spMkLst>
        </pc:spChg>
        <pc:picChg chg="del">
          <ac:chgData name="Buchegger, Dominik" userId="4419538d-6150-464b-ac11-eb0323261855" providerId="ADAL" clId="{4FF7FC10-9C95-42E5-ADC4-B637B56793B6}" dt="2023-09-25T13:43:23.463" v="44" actId="478"/>
          <ac:picMkLst>
            <pc:docMk/>
            <pc:sldMk cId="660672129" sldId="1502"/>
            <ac:picMk id="7" creationId="{AFF73776-444F-84CB-4878-6B597B8ACAFF}"/>
          </ac:picMkLst>
        </pc:picChg>
        <pc:picChg chg="del">
          <ac:chgData name="Buchegger, Dominik" userId="4419538d-6150-464b-ac11-eb0323261855" providerId="ADAL" clId="{4FF7FC10-9C95-42E5-ADC4-B637B56793B6}" dt="2023-09-25T13:43:20.709" v="41" actId="478"/>
          <ac:picMkLst>
            <pc:docMk/>
            <pc:sldMk cId="660672129" sldId="1502"/>
            <ac:picMk id="8" creationId="{71EE667B-67C5-0F2D-1EB1-10793AB3D4F3}"/>
          </ac:picMkLst>
        </pc:picChg>
        <pc:picChg chg="del">
          <ac:chgData name="Buchegger, Dominik" userId="4419538d-6150-464b-ac11-eb0323261855" providerId="ADAL" clId="{4FF7FC10-9C95-42E5-ADC4-B637B56793B6}" dt="2023-09-25T13:43:19.762" v="40" actId="478"/>
          <ac:picMkLst>
            <pc:docMk/>
            <pc:sldMk cId="660672129" sldId="1502"/>
            <ac:picMk id="9" creationId="{58A43600-6679-C7B8-3D26-C4869EF9FF91}"/>
          </ac:picMkLst>
        </pc:picChg>
        <pc:picChg chg="del">
          <ac:chgData name="Buchegger, Dominik" userId="4419538d-6150-464b-ac11-eb0323261855" providerId="ADAL" clId="{4FF7FC10-9C95-42E5-ADC4-B637B56793B6}" dt="2023-09-25T13:43:27.168" v="48" actId="478"/>
          <ac:picMkLst>
            <pc:docMk/>
            <pc:sldMk cId="660672129" sldId="1502"/>
            <ac:picMk id="10" creationId="{91DA8F0A-6239-3B92-1082-8C54510095C4}"/>
          </ac:picMkLst>
        </pc:picChg>
        <pc:picChg chg="del">
          <ac:chgData name="Buchegger, Dominik" userId="4419538d-6150-464b-ac11-eb0323261855" providerId="ADAL" clId="{4FF7FC10-9C95-42E5-ADC4-B637B56793B6}" dt="2023-09-25T13:43:25.325" v="46" actId="478"/>
          <ac:picMkLst>
            <pc:docMk/>
            <pc:sldMk cId="660672129" sldId="1502"/>
            <ac:picMk id="11" creationId="{88D30A6E-DBC8-B905-10B3-B20B1B98AF12}"/>
          </ac:picMkLst>
        </pc:picChg>
        <pc:picChg chg="del">
          <ac:chgData name="Buchegger, Dominik" userId="4419538d-6150-464b-ac11-eb0323261855" providerId="ADAL" clId="{4FF7FC10-9C95-42E5-ADC4-B637B56793B6}" dt="2023-09-25T13:43:26.319" v="47" actId="478"/>
          <ac:picMkLst>
            <pc:docMk/>
            <pc:sldMk cId="660672129" sldId="1502"/>
            <ac:picMk id="12" creationId="{C2A8C972-F569-1C49-7FB5-145CABA6BE80}"/>
          </ac:picMkLst>
        </pc:picChg>
        <pc:picChg chg="del">
          <ac:chgData name="Buchegger, Dominik" userId="4419538d-6150-464b-ac11-eb0323261855" providerId="ADAL" clId="{4FF7FC10-9C95-42E5-ADC4-B637B56793B6}" dt="2023-09-25T13:43:22.683" v="43" actId="478"/>
          <ac:picMkLst>
            <pc:docMk/>
            <pc:sldMk cId="660672129" sldId="1502"/>
            <ac:picMk id="13" creationId="{E1C32E45-50D7-9213-4515-4BFFE9C64A0E}"/>
          </ac:picMkLst>
        </pc:picChg>
        <pc:picChg chg="del">
          <ac:chgData name="Buchegger, Dominik" userId="4419538d-6150-464b-ac11-eb0323261855" providerId="ADAL" clId="{4FF7FC10-9C95-42E5-ADC4-B637B56793B6}" dt="2023-09-25T13:43:24.387" v="45" actId="478"/>
          <ac:picMkLst>
            <pc:docMk/>
            <pc:sldMk cId="660672129" sldId="1502"/>
            <ac:picMk id="14" creationId="{FA4AFA9F-8F7A-D699-E5F7-7A723F97B224}"/>
          </ac:picMkLst>
        </pc:picChg>
        <pc:picChg chg="del">
          <ac:chgData name="Buchegger, Dominik" userId="4419538d-6150-464b-ac11-eb0323261855" providerId="ADAL" clId="{4FF7FC10-9C95-42E5-ADC4-B637B56793B6}" dt="2023-09-25T13:43:21.774" v="42" actId="478"/>
          <ac:picMkLst>
            <pc:docMk/>
            <pc:sldMk cId="660672129" sldId="1502"/>
            <ac:picMk id="16" creationId="{CA7AC963-9232-E11C-C97C-0716D84F1DF9}"/>
          </ac:picMkLst>
        </pc:picChg>
      </pc:sldChg>
      <pc:sldChg chg="modSp add mod">
        <pc:chgData name="Buchegger, Dominik" userId="4419538d-6150-464b-ac11-eb0323261855" providerId="ADAL" clId="{4FF7FC10-9C95-42E5-ADC4-B637B56793B6}" dt="2023-10-02T08:58:05.919" v="55" actId="20577"/>
        <pc:sldMkLst>
          <pc:docMk/>
          <pc:sldMk cId="2591279201" sldId="1502"/>
        </pc:sldMkLst>
        <pc:spChg chg="mod">
          <ac:chgData name="Buchegger, Dominik" userId="4419538d-6150-464b-ac11-eb0323261855" providerId="ADAL" clId="{4FF7FC10-9C95-42E5-ADC4-B637B56793B6}" dt="2023-10-02T08:58:05.919" v="55" actId="20577"/>
          <ac:spMkLst>
            <pc:docMk/>
            <pc:sldMk cId="2591279201" sldId="1502"/>
            <ac:spMk id="13" creationId="{0C11E479-9B3A-42D2-A07C-80F9E924336D}"/>
          </ac:spMkLst>
        </pc:spChg>
      </pc:sldChg>
      <pc:sldChg chg="modSp add mod">
        <pc:chgData name="Buchegger, Dominik" userId="4419538d-6150-464b-ac11-eb0323261855" providerId="ADAL" clId="{4FF7FC10-9C95-42E5-ADC4-B637B56793B6}" dt="2023-10-02T08:58:25.258" v="65" actId="20577"/>
        <pc:sldMkLst>
          <pc:docMk/>
          <pc:sldMk cId="2517475338" sldId="1503"/>
        </pc:sldMkLst>
        <pc:spChg chg="mod">
          <ac:chgData name="Buchegger, Dominik" userId="4419538d-6150-464b-ac11-eb0323261855" providerId="ADAL" clId="{4FF7FC10-9C95-42E5-ADC4-B637B56793B6}" dt="2023-10-02T08:58:25.258" v="65" actId="20577"/>
          <ac:spMkLst>
            <pc:docMk/>
            <pc:sldMk cId="2517475338" sldId="1503"/>
            <ac:spMk id="2" creationId="{38C104DD-55A5-D5D7-68B1-A81097757DA7}"/>
          </ac:spMkLst>
        </pc:spChg>
      </pc:sldChg>
      <pc:sldChg chg="addSp modSp add mod">
        <pc:chgData name="Buchegger, Dominik" userId="4419538d-6150-464b-ac11-eb0323261855" providerId="ADAL" clId="{4FF7FC10-9C95-42E5-ADC4-B637B56793B6}" dt="2023-10-02T09:28:28.851" v="2018" actId="113"/>
        <pc:sldMkLst>
          <pc:docMk/>
          <pc:sldMk cId="4256595195" sldId="1504"/>
        </pc:sldMkLst>
        <pc:spChg chg="add mod">
          <ac:chgData name="Buchegger, Dominik" userId="4419538d-6150-464b-ac11-eb0323261855" providerId="ADAL" clId="{4FF7FC10-9C95-42E5-ADC4-B637B56793B6}" dt="2023-10-02T09:12:26.822" v="997" actId="1076"/>
          <ac:spMkLst>
            <pc:docMk/>
            <pc:sldMk cId="4256595195" sldId="1504"/>
            <ac:spMk id="7" creationId="{4A2F412B-298A-BF17-A1B2-7B56C826B5F2}"/>
          </ac:spMkLst>
        </pc:spChg>
        <pc:spChg chg="mod">
          <ac:chgData name="Buchegger, Dominik" userId="4419538d-6150-464b-ac11-eb0323261855" providerId="ADAL" clId="{4FF7FC10-9C95-42E5-ADC4-B637B56793B6}" dt="2023-10-02T09:28:28.851" v="2018" actId="113"/>
          <ac:spMkLst>
            <pc:docMk/>
            <pc:sldMk cId="4256595195" sldId="1504"/>
            <ac:spMk id="8" creationId="{E0EB712D-88FF-652F-AD07-EBE500FC8B72}"/>
          </ac:spMkLst>
        </pc:spChg>
        <pc:spChg chg="mod">
          <ac:chgData name="Buchegger, Dominik" userId="4419538d-6150-464b-ac11-eb0323261855" providerId="ADAL" clId="{4FF7FC10-9C95-42E5-ADC4-B637B56793B6}" dt="2023-10-02T09:12:19.600" v="996" actId="27636"/>
          <ac:spMkLst>
            <pc:docMk/>
            <pc:sldMk cId="4256595195" sldId="1504"/>
            <ac:spMk id="9" creationId="{59B53215-B6F1-5EC0-B1AC-A12EE89612BE}"/>
          </ac:spMkLst>
        </pc:spChg>
        <pc:spChg chg="add mod">
          <ac:chgData name="Buchegger, Dominik" userId="4419538d-6150-464b-ac11-eb0323261855" providerId="ADAL" clId="{4FF7FC10-9C95-42E5-ADC4-B637B56793B6}" dt="2023-10-02T09:12:35.693" v="998" actId="1076"/>
          <ac:spMkLst>
            <pc:docMk/>
            <pc:sldMk cId="4256595195" sldId="1504"/>
            <ac:spMk id="10" creationId="{8760135C-F0D4-7C29-7716-A0FA386A3A4D}"/>
          </ac:spMkLst>
        </pc:spChg>
        <pc:picChg chg="add mod">
          <ac:chgData name="Buchegger, Dominik" userId="4419538d-6150-464b-ac11-eb0323261855" providerId="ADAL" clId="{4FF7FC10-9C95-42E5-ADC4-B637B56793B6}" dt="2023-10-02T09:11:35.621" v="979" actId="1037"/>
          <ac:picMkLst>
            <pc:docMk/>
            <pc:sldMk cId="4256595195" sldId="1504"/>
            <ac:picMk id="2" creationId="{7A9574A6-BE3D-98E0-BAA5-624301AB4116}"/>
          </ac:picMkLst>
        </pc:picChg>
        <pc:picChg chg="add mod">
          <ac:chgData name="Buchegger, Dominik" userId="4419538d-6150-464b-ac11-eb0323261855" providerId="ADAL" clId="{4FF7FC10-9C95-42E5-ADC4-B637B56793B6}" dt="2023-10-02T09:11:29.798" v="967" actId="1076"/>
          <ac:picMkLst>
            <pc:docMk/>
            <pc:sldMk cId="4256595195" sldId="1504"/>
            <ac:picMk id="6" creationId="{BCA95D70-1D49-1E10-7C92-8B33DF95D65A}"/>
          </ac:picMkLst>
        </pc:picChg>
      </pc:sldChg>
      <pc:sldChg chg="addSp delSp modSp add mod">
        <pc:chgData name="Buchegger, Dominik" userId="4419538d-6150-464b-ac11-eb0323261855" providerId="ADAL" clId="{4FF7FC10-9C95-42E5-ADC4-B637B56793B6}" dt="2023-10-02T09:37:32.196" v="2053" actId="1036"/>
        <pc:sldMkLst>
          <pc:docMk/>
          <pc:sldMk cId="1585556848" sldId="1505"/>
        </pc:sldMkLst>
        <pc:spChg chg="del mod">
          <ac:chgData name="Buchegger, Dominik" userId="4419538d-6150-464b-ac11-eb0323261855" providerId="ADAL" clId="{4FF7FC10-9C95-42E5-ADC4-B637B56793B6}" dt="2023-10-02T09:13:33.142" v="1005" actId="478"/>
          <ac:spMkLst>
            <pc:docMk/>
            <pc:sldMk cId="1585556848" sldId="1505"/>
            <ac:spMk id="7" creationId="{4A2F412B-298A-BF17-A1B2-7B56C826B5F2}"/>
          </ac:spMkLst>
        </pc:spChg>
        <pc:spChg chg="mod">
          <ac:chgData name="Buchegger, Dominik" userId="4419538d-6150-464b-ac11-eb0323261855" providerId="ADAL" clId="{4FF7FC10-9C95-42E5-ADC4-B637B56793B6}" dt="2023-10-02T09:28:13.956" v="2010" actId="113"/>
          <ac:spMkLst>
            <pc:docMk/>
            <pc:sldMk cId="1585556848" sldId="1505"/>
            <ac:spMk id="8" creationId="{E0EB712D-88FF-652F-AD07-EBE500FC8B72}"/>
          </ac:spMkLst>
        </pc:spChg>
        <pc:spChg chg="mod">
          <ac:chgData name="Buchegger, Dominik" userId="4419538d-6150-464b-ac11-eb0323261855" providerId="ADAL" clId="{4FF7FC10-9C95-42E5-ADC4-B637B56793B6}" dt="2023-10-02T09:20:54.862" v="1668" actId="114"/>
          <ac:spMkLst>
            <pc:docMk/>
            <pc:sldMk cId="1585556848" sldId="1505"/>
            <ac:spMk id="9" creationId="{59B53215-B6F1-5EC0-B1AC-A12EE89612BE}"/>
          </ac:spMkLst>
        </pc:spChg>
        <pc:spChg chg="del">
          <ac:chgData name="Buchegger, Dominik" userId="4419538d-6150-464b-ac11-eb0323261855" providerId="ADAL" clId="{4FF7FC10-9C95-42E5-ADC4-B637B56793B6}" dt="2023-10-02T09:13:31.289" v="1004" actId="478"/>
          <ac:spMkLst>
            <pc:docMk/>
            <pc:sldMk cId="1585556848" sldId="1505"/>
            <ac:spMk id="10" creationId="{8760135C-F0D4-7C29-7716-A0FA386A3A4D}"/>
          </ac:spMkLst>
        </pc:spChg>
        <pc:picChg chg="del">
          <ac:chgData name="Buchegger, Dominik" userId="4419538d-6150-464b-ac11-eb0323261855" providerId="ADAL" clId="{4FF7FC10-9C95-42E5-ADC4-B637B56793B6}" dt="2023-10-02T09:13:26.082" v="1002" actId="478"/>
          <ac:picMkLst>
            <pc:docMk/>
            <pc:sldMk cId="1585556848" sldId="1505"/>
            <ac:picMk id="2" creationId="{7A9574A6-BE3D-98E0-BAA5-624301AB4116}"/>
          </ac:picMkLst>
        </pc:picChg>
        <pc:picChg chg="del">
          <ac:chgData name="Buchegger, Dominik" userId="4419538d-6150-464b-ac11-eb0323261855" providerId="ADAL" clId="{4FF7FC10-9C95-42E5-ADC4-B637B56793B6}" dt="2023-10-02T09:13:23.581" v="1000" actId="478"/>
          <ac:picMkLst>
            <pc:docMk/>
            <pc:sldMk cId="1585556848" sldId="1505"/>
            <ac:picMk id="6" creationId="{BCA95D70-1D49-1E10-7C92-8B33DF95D65A}"/>
          </ac:picMkLst>
        </pc:picChg>
        <pc:picChg chg="add mod">
          <ac:chgData name="Buchegger, Dominik" userId="4419538d-6150-464b-ac11-eb0323261855" providerId="ADAL" clId="{4FF7FC10-9C95-42E5-ADC4-B637B56793B6}" dt="2023-10-02T09:36:50.902" v="2036" actId="14100"/>
          <ac:picMkLst>
            <pc:docMk/>
            <pc:sldMk cId="1585556848" sldId="1505"/>
            <ac:picMk id="12" creationId="{237FDFEF-D857-3216-B267-2724F05526D4}"/>
          </ac:picMkLst>
        </pc:picChg>
        <pc:picChg chg="add mod">
          <ac:chgData name="Buchegger, Dominik" userId="4419538d-6150-464b-ac11-eb0323261855" providerId="ADAL" clId="{4FF7FC10-9C95-42E5-ADC4-B637B56793B6}" dt="2023-10-02T09:37:32.196" v="2053" actId="1036"/>
          <ac:picMkLst>
            <pc:docMk/>
            <pc:sldMk cId="1585556848" sldId="1505"/>
            <ac:picMk id="14" creationId="{CFA47CA8-CBBA-02A6-669F-A762928D6D31}"/>
          </ac:picMkLst>
        </pc:picChg>
      </pc:sldChg>
      <pc:sldChg chg="addSp modSp add mod">
        <pc:chgData name="Buchegger, Dominik" userId="4419538d-6150-464b-ac11-eb0323261855" providerId="ADAL" clId="{4FF7FC10-9C95-42E5-ADC4-B637B56793B6}" dt="2023-10-02T09:41:06.387" v="2061" actId="1076"/>
        <pc:sldMkLst>
          <pc:docMk/>
          <pc:sldMk cId="2389986332" sldId="1506"/>
        </pc:sldMkLst>
        <pc:spChg chg="mod">
          <ac:chgData name="Buchegger, Dominik" userId="4419538d-6150-464b-ac11-eb0323261855" providerId="ADAL" clId="{4FF7FC10-9C95-42E5-ADC4-B637B56793B6}" dt="2023-10-02T09:27:56.059" v="2004" actId="113"/>
          <ac:spMkLst>
            <pc:docMk/>
            <pc:sldMk cId="2389986332" sldId="1506"/>
            <ac:spMk id="8" creationId="{E0EB712D-88FF-652F-AD07-EBE500FC8B72}"/>
          </ac:spMkLst>
        </pc:spChg>
        <pc:spChg chg="mod">
          <ac:chgData name="Buchegger, Dominik" userId="4419538d-6150-464b-ac11-eb0323261855" providerId="ADAL" clId="{4FF7FC10-9C95-42E5-ADC4-B637B56793B6}" dt="2023-10-02T09:26:01.768" v="2003" actId="20577"/>
          <ac:spMkLst>
            <pc:docMk/>
            <pc:sldMk cId="2389986332" sldId="1506"/>
            <ac:spMk id="9" creationId="{59B53215-B6F1-5EC0-B1AC-A12EE89612BE}"/>
          </ac:spMkLst>
        </pc:spChg>
        <pc:picChg chg="add mod">
          <ac:chgData name="Buchegger, Dominik" userId="4419538d-6150-464b-ac11-eb0323261855" providerId="ADAL" clId="{4FF7FC10-9C95-42E5-ADC4-B637B56793B6}" dt="2023-10-02T09:41:02.932" v="2060" actId="1076"/>
          <ac:picMkLst>
            <pc:docMk/>
            <pc:sldMk cId="2389986332" sldId="1506"/>
            <ac:picMk id="6" creationId="{8BFE062A-FBEF-FDC1-1847-0E1CE2FC2CFB}"/>
          </ac:picMkLst>
        </pc:picChg>
        <pc:picChg chg="add mod">
          <ac:chgData name="Buchegger, Dominik" userId="4419538d-6150-464b-ac11-eb0323261855" providerId="ADAL" clId="{4FF7FC10-9C95-42E5-ADC4-B637B56793B6}" dt="2023-10-02T09:40:59.321" v="2059" actId="14100"/>
          <ac:picMkLst>
            <pc:docMk/>
            <pc:sldMk cId="2389986332" sldId="1506"/>
            <ac:picMk id="10" creationId="{E06D5AFB-FD36-2872-A239-27132A0BAB0C}"/>
          </ac:picMkLst>
        </pc:picChg>
        <pc:picChg chg="add mod">
          <ac:chgData name="Buchegger, Dominik" userId="4419538d-6150-464b-ac11-eb0323261855" providerId="ADAL" clId="{4FF7FC10-9C95-42E5-ADC4-B637B56793B6}" dt="2023-10-02T09:41:06.387" v="2061" actId="1076"/>
          <ac:picMkLst>
            <pc:docMk/>
            <pc:sldMk cId="2389986332" sldId="1506"/>
            <ac:picMk id="12" creationId="{BAECED76-4AAC-3E98-69DA-F7B6B473054C}"/>
          </ac:picMkLst>
        </pc:picChg>
      </pc:sldChg>
      <pc:sldChg chg="add del">
        <pc:chgData name="Buchegger, Dominik" userId="4419538d-6150-464b-ac11-eb0323261855" providerId="ADAL" clId="{4FF7FC10-9C95-42E5-ADC4-B637B56793B6}" dt="2023-10-02T09:44:40.658" v="2072" actId="47"/>
        <pc:sldMkLst>
          <pc:docMk/>
          <pc:sldMk cId="3001357340" sldId="1507"/>
        </pc:sldMkLst>
      </pc:sldChg>
      <pc:sldChg chg="add del">
        <pc:chgData name="Buchegger, Dominik" userId="4419538d-6150-464b-ac11-eb0323261855" providerId="ADAL" clId="{4FF7FC10-9C95-42E5-ADC4-B637B56793B6}" dt="2023-10-02T09:44:26.783" v="2066"/>
        <pc:sldMkLst>
          <pc:docMk/>
          <pc:sldMk cId="3407982395" sldId="1507"/>
        </pc:sldMkLst>
      </pc:sldChg>
      <pc:sldChg chg="add del">
        <pc:chgData name="Buchegger, Dominik" userId="4419538d-6150-464b-ac11-eb0323261855" providerId="ADAL" clId="{4FF7FC10-9C95-42E5-ADC4-B637B56793B6}" dt="2023-10-02T09:44:43.217" v="2074" actId="47"/>
        <pc:sldMkLst>
          <pc:docMk/>
          <pc:sldMk cId="3516342763" sldId="1508"/>
        </pc:sldMkLst>
      </pc:sldChg>
      <pc:sldChg chg="add del">
        <pc:chgData name="Buchegger, Dominik" userId="4419538d-6150-464b-ac11-eb0323261855" providerId="ADAL" clId="{4FF7FC10-9C95-42E5-ADC4-B637B56793B6}" dt="2023-10-02T09:44:26.783" v="2066"/>
        <pc:sldMkLst>
          <pc:docMk/>
          <pc:sldMk cId="778662535" sldId="1509"/>
        </pc:sldMkLst>
      </pc:sldChg>
      <pc:sldChg chg="add del">
        <pc:chgData name="Buchegger, Dominik" userId="4419538d-6150-464b-ac11-eb0323261855" providerId="ADAL" clId="{4FF7FC10-9C95-42E5-ADC4-B637B56793B6}" dt="2023-10-02T09:45:29.620" v="2082" actId="47"/>
        <pc:sldMkLst>
          <pc:docMk/>
          <pc:sldMk cId="1260177827" sldId="1509"/>
        </pc:sldMkLst>
      </pc:sldChg>
      <pc:sldChg chg="add del">
        <pc:chgData name="Buchegger, Dominik" userId="4419538d-6150-464b-ac11-eb0323261855" providerId="ADAL" clId="{4FF7FC10-9C95-42E5-ADC4-B637B56793B6}" dt="2023-10-02T09:45:29.620" v="2082" actId="47"/>
        <pc:sldMkLst>
          <pc:docMk/>
          <pc:sldMk cId="269668478" sldId="1510"/>
        </pc:sldMkLst>
      </pc:sldChg>
      <pc:sldChg chg="add del">
        <pc:chgData name="Buchegger, Dominik" userId="4419538d-6150-464b-ac11-eb0323261855" providerId="ADAL" clId="{4FF7FC10-9C95-42E5-ADC4-B637B56793B6}" dt="2023-10-02T09:44:26.783" v="2066"/>
        <pc:sldMkLst>
          <pc:docMk/>
          <pc:sldMk cId="1646690863" sldId="1510"/>
        </pc:sldMkLst>
      </pc:sldChg>
      <pc:sldChg chg="add del">
        <pc:chgData name="Buchegger, Dominik" userId="4419538d-6150-464b-ac11-eb0323261855" providerId="ADAL" clId="{4FF7FC10-9C95-42E5-ADC4-B637B56793B6}" dt="2023-10-02T09:44:26.783" v="2066"/>
        <pc:sldMkLst>
          <pc:docMk/>
          <pc:sldMk cId="2089792256" sldId="1511"/>
        </pc:sldMkLst>
      </pc:sldChg>
      <pc:sldChg chg="add del">
        <pc:chgData name="Buchegger, Dominik" userId="4419538d-6150-464b-ac11-eb0323261855" providerId="ADAL" clId="{4FF7FC10-9C95-42E5-ADC4-B637B56793B6}" dt="2023-10-02T09:45:29.620" v="2082" actId="47"/>
        <pc:sldMkLst>
          <pc:docMk/>
          <pc:sldMk cId="3829399926" sldId="1511"/>
        </pc:sldMkLst>
      </pc:sldChg>
      <pc:sldChg chg="add del">
        <pc:chgData name="Buchegger, Dominik" userId="4419538d-6150-464b-ac11-eb0323261855" providerId="ADAL" clId="{4FF7FC10-9C95-42E5-ADC4-B637B56793B6}" dt="2023-10-02T09:45:38.158" v="2083" actId="47"/>
        <pc:sldMkLst>
          <pc:docMk/>
          <pc:sldMk cId="797635845" sldId="1512"/>
        </pc:sldMkLst>
      </pc:sldChg>
      <pc:sldChg chg="add del">
        <pc:chgData name="Buchegger, Dominik" userId="4419538d-6150-464b-ac11-eb0323261855" providerId="ADAL" clId="{4FF7FC10-9C95-42E5-ADC4-B637B56793B6}" dt="2023-10-02T09:44:26.783" v="2066"/>
        <pc:sldMkLst>
          <pc:docMk/>
          <pc:sldMk cId="3110777341" sldId="1512"/>
        </pc:sldMkLst>
      </pc:sldChg>
      <pc:sldChg chg="add del">
        <pc:chgData name="Buchegger, Dominik" userId="4419538d-6150-464b-ac11-eb0323261855" providerId="ADAL" clId="{4FF7FC10-9C95-42E5-ADC4-B637B56793B6}" dt="2023-10-02T09:44:26.783" v="2066"/>
        <pc:sldMkLst>
          <pc:docMk/>
          <pc:sldMk cId="421472600" sldId="1513"/>
        </pc:sldMkLst>
      </pc:sldChg>
      <pc:sldChg chg="add del">
        <pc:chgData name="Buchegger, Dominik" userId="4419538d-6150-464b-ac11-eb0323261855" providerId="ADAL" clId="{4FF7FC10-9C95-42E5-ADC4-B637B56793B6}" dt="2023-10-02T09:45:38.158" v="2083" actId="47"/>
        <pc:sldMkLst>
          <pc:docMk/>
          <pc:sldMk cId="1499470828" sldId="1513"/>
        </pc:sldMkLst>
      </pc:sldChg>
      <pc:sldChg chg="add del">
        <pc:chgData name="Buchegger, Dominik" userId="4419538d-6150-464b-ac11-eb0323261855" providerId="ADAL" clId="{4FF7FC10-9C95-42E5-ADC4-B637B56793B6}" dt="2023-10-02T09:45:38.158" v="2083" actId="47"/>
        <pc:sldMkLst>
          <pc:docMk/>
          <pc:sldMk cId="2924008123" sldId="1514"/>
        </pc:sldMkLst>
      </pc:sldChg>
      <pc:sldChg chg="add del">
        <pc:chgData name="Buchegger, Dominik" userId="4419538d-6150-464b-ac11-eb0323261855" providerId="ADAL" clId="{4FF7FC10-9C95-42E5-ADC4-B637B56793B6}" dt="2023-10-02T09:44:26.783" v="2066"/>
        <pc:sldMkLst>
          <pc:docMk/>
          <pc:sldMk cId="2964788141" sldId="1514"/>
        </pc:sldMkLst>
      </pc:sldChg>
      <pc:sldChg chg="add del">
        <pc:chgData name="Buchegger, Dominik" userId="4419538d-6150-464b-ac11-eb0323261855" providerId="ADAL" clId="{4FF7FC10-9C95-42E5-ADC4-B637B56793B6}" dt="2023-10-02T09:46:02.186" v="2090" actId="47"/>
        <pc:sldMkLst>
          <pc:docMk/>
          <pc:sldMk cId="507396590" sldId="1515"/>
        </pc:sldMkLst>
      </pc:sldChg>
      <pc:sldChg chg="add del">
        <pc:chgData name="Buchegger, Dominik" userId="4419538d-6150-464b-ac11-eb0323261855" providerId="ADAL" clId="{4FF7FC10-9C95-42E5-ADC4-B637B56793B6}" dt="2023-10-02T09:44:26.783" v="2066"/>
        <pc:sldMkLst>
          <pc:docMk/>
          <pc:sldMk cId="1713163214" sldId="1515"/>
        </pc:sldMkLst>
      </pc:sldChg>
      <pc:sldMasterChg chg="delSldLayout">
        <pc:chgData name="Buchegger, Dominik" userId="4419538d-6150-464b-ac11-eb0323261855" providerId="ADAL" clId="{4FF7FC10-9C95-42E5-ADC4-B637B56793B6}" dt="2023-10-02T09:28:51.270" v="2025" actId="47"/>
        <pc:sldMasterMkLst>
          <pc:docMk/>
          <pc:sldMasterMk cId="4246037650" sldId="2147483660"/>
        </pc:sldMasterMkLst>
        <pc:sldLayoutChg chg="del">
          <pc:chgData name="Buchegger, Dominik" userId="4419538d-6150-464b-ac11-eb0323261855" providerId="ADAL" clId="{4FF7FC10-9C95-42E5-ADC4-B637B56793B6}" dt="2023-10-02T09:28:51.270" v="2025" actId="47"/>
          <pc:sldLayoutMkLst>
            <pc:docMk/>
            <pc:sldMasterMk cId="4246037650" sldId="2147483660"/>
            <pc:sldLayoutMk cId="152291453" sldId="2147483707"/>
          </pc:sldLayoutMkLst>
        </pc:sldLayoutChg>
      </pc:sldMasterChg>
    </pc:docChg>
  </pc:docChgLst>
  <pc:docChgLst>
    <pc:chgData name="Dominik Buchegger" userId="7f2052fac20aabcc" providerId="LiveId" clId="{D17EDC16-E14E-4E9C-8D3E-EABFA8038E36}"/>
    <pc:docChg chg="undo custSel addSld delSld modSld">
      <pc:chgData name="Dominik Buchegger" userId="7f2052fac20aabcc" providerId="LiveId" clId="{D17EDC16-E14E-4E9C-8D3E-EABFA8038E36}" dt="2023-10-12T13:44:02.877" v="178"/>
      <pc:docMkLst>
        <pc:docMk/>
      </pc:docMkLst>
      <pc:sldChg chg="modSp mod">
        <pc:chgData name="Dominik Buchegger" userId="7f2052fac20aabcc" providerId="LiveId" clId="{D17EDC16-E14E-4E9C-8D3E-EABFA8038E36}" dt="2023-10-12T13:39:36.068" v="51" actId="5793"/>
        <pc:sldMkLst>
          <pc:docMk/>
          <pc:sldMk cId="2038474157" sldId="266"/>
        </pc:sldMkLst>
        <pc:spChg chg="mod">
          <ac:chgData name="Dominik Buchegger" userId="7f2052fac20aabcc" providerId="LiveId" clId="{D17EDC16-E14E-4E9C-8D3E-EABFA8038E36}" dt="2023-10-12T13:39:36.068" v="51" actId="5793"/>
          <ac:spMkLst>
            <pc:docMk/>
            <pc:sldMk cId="2038474157" sldId="266"/>
            <ac:spMk id="2" creationId="{D2C16DE5-16C7-46BC-9A07-F2E4099DED56}"/>
          </ac:spMkLst>
        </pc:spChg>
      </pc:sldChg>
      <pc:sldChg chg="addSp modSp mod">
        <pc:chgData name="Dominik Buchegger" userId="7f2052fac20aabcc" providerId="LiveId" clId="{D17EDC16-E14E-4E9C-8D3E-EABFA8038E36}" dt="2023-10-12T13:40:10.013" v="57" actId="207"/>
        <pc:sldMkLst>
          <pc:docMk/>
          <pc:sldMk cId="403942813" sldId="271"/>
        </pc:sldMkLst>
        <pc:spChg chg="mod">
          <ac:chgData name="Dominik Buchegger" userId="7f2052fac20aabcc" providerId="LiveId" clId="{D17EDC16-E14E-4E9C-8D3E-EABFA8038E36}" dt="2023-10-12T13:39:56.870" v="55" actId="20577"/>
          <ac:spMkLst>
            <pc:docMk/>
            <pc:sldMk cId="403942813" sldId="271"/>
            <ac:spMk id="2" creationId="{F6B7D96D-66B8-41BC-B879-E1D0BD669620}"/>
          </ac:spMkLst>
        </pc:spChg>
        <pc:spChg chg="mod">
          <ac:chgData name="Dominik Buchegger" userId="7f2052fac20aabcc" providerId="LiveId" clId="{D17EDC16-E14E-4E9C-8D3E-EABFA8038E36}" dt="2023-10-12T13:40:10.013" v="57" actId="207"/>
          <ac:spMkLst>
            <pc:docMk/>
            <pc:sldMk cId="403942813" sldId="271"/>
            <ac:spMk id="3" creationId="{06399AC7-7FC2-43B8-8381-1D8BD2A049B2}"/>
          </ac:spMkLst>
        </pc:spChg>
        <pc:picChg chg="add mod">
          <ac:chgData name="Dominik Buchegger" userId="7f2052fac20aabcc" providerId="LiveId" clId="{D17EDC16-E14E-4E9C-8D3E-EABFA8038E36}" dt="2023-10-12T13:40:01.206" v="56"/>
          <ac:picMkLst>
            <pc:docMk/>
            <pc:sldMk cId="403942813" sldId="271"/>
            <ac:picMk id="5" creationId="{CE17A2D2-21E8-6C95-AB0A-D9D57C17A5BA}"/>
          </ac:picMkLst>
        </pc:picChg>
      </pc:sldChg>
      <pc:sldChg chg="add">
        <pc:chgData name="Dominik Buchegger" userId="7f2052fac20aabcc" providerId="LiveId" clId="{D17EDC16-E14E-4E9C-8D3E-EABFA8038E36}" dt="2023-10-12T13:41:51.493" v="155"/>
        <pc:sldMkLst>
          <pc:docMk/>
          <pc:sldMk cId="326644981" sldId="301"/>
        </pc:sldMkLst>
      </pc:sldChg>
      <pc:sldChg chg="add">
        <pc:chgData name="Dominik Buchegger" userId="7f2052fac20aabcc" providerId="LiveId" clId="{D17EDC16-E14E-4E9C-8D3E-EABFA8038E36}" dt="2023-10-12T13:41:51.493" v="155"/>
        <pc:sldMkLst>
          <pc:docMk/>
          <pc:sldMk cId="3397543775" sldId="302"/>
        </pc:sldMkLst>
      </pc:sldChg>
      <pc:sldChg chg="add">
        <pc:chgData name="Dominik Buchegger" userId="7f2052fac20aabcc" providerId="LiveId" clId="{D17EDC16-E14E-4E9C-8D3E-EABFA8038E36}" dt="2023-10-12T13:41:51.493" v="155"/>
        <pc:sldMkLst>
          <pc:docMk/>
          <pc:sldMk cId="3682573708" sldId="303"/>
        </pc:sldMkLst>
      </pc:sldChg>
      <pc:sldChg chg="add">
        <pc:chgData name="Dominik Buchegger" userId="7f2052fac20aabcc" providerId="LiveId" clId="{D17EDC16-E14E-4E9C-8D3E-EABFA8038E36}" dt="2023-10-12T13:41:51.493" v="155"/>
        <pc:sldMkLst>
          <pc:docMk/>
          <pc:sldMk cId="531092861" sldId="304"/>
        </pc:sldMkLst>
      </pc:sldChg>
      <pc:sldChg chg="add">
        <pc:chgData name="Dominik Buchegger" userId="7f2052fac20aabcc" providerId="LiveId" clId="{D17EDC16-E14E-4E9C-8D3E-EABFA8038E36}" dt="2023-10-12T13:41:51.493" v="155"/>
        <pc:sldMkLst>
          <pc:docMk/>
          <pc:sldMk cId="521506971" sldId="306"/>
        </pc:sldMkLst>
      </pc:sldChg>
      <pc:sldChg chg="del">
        <pc:chgData name="Dominik Buchegger" userId="7f2052fac20aabcc" providerId="LiveId" clId="{D17EDC16-E14E-4E9C-8D3E-EABFA8038E36}" dt="2023-10-12T13:39:17.303" v="23" actId="47"/>
        <pc:sldMkLst>
          <pc:docMk/>
          <pc:sldMk cId="247457547" sldId="393"/>
        </pc:sldMkLst>
      </pc:sldChg>
      <pc:sldChg chg="del">
        <pc:chgData name="Dominik Buchegger" userId="7f2052fac20aabcc" providerId="LiveId" clId="{D17EDC16-E14E-4E9C-8D3E-EABFA8038E36}" dt="2023-10-12T13:39:21.855" v="30" actId="47"/>
        <pc:sldMkLst>
          <pc:docMk/>
          <pc:sldMk cId="1497874562" sldId="396"/>
        </pc:sldMkLst>
      </pc:sldChg>
      <pc:sldChg chg="modSp mod">
        <pc:chgData name="Dominik Buchegger" userId="7f2052fac20aabcc" providerId="LiveId" clId="{D17EDC16-E14E-4E9C-8D3E-EABFA8038E36}" dt="2023-10-12T13:40:58.136" v="153" actId="20577"/>
        <pc:sldMkLst>
          <pc:docMk/>
          <pc:sldMk cId="3950133140" sldId="1425"/>
        </pc:sldMkLst>
        <pc:spChg chg="mod">
          <ac:chgData name="Dominik Buchegger" userId="7f2052fac20aabcc" providerId="LiveId" clId="{D17EDC16-E14E-4E9C-8D3E-EABFA8038E36}" dt="2023-10-12T13:40:58.136" v="153" actId="20577"/>
          <ac:spMkLst>
            <pc:docMk/>
            <pc:sldMk cId="3950133140" sldId="1425"/>
            <ac:spMk id="16" creationId="{909CA527-9C4E-4704-9579-AA53445EF11F}"/>
          </ac:spMkLst>
        </pc:spChg>
      </pc:sldChg>
      <pc:sldChg chg="modSp mod">
        <pc:chgData name="Dominik Buchegger" userId="7f2052fac20aabcc" providerId="LiveId" clId="{D17EDC16-E14E-4E9C-8D3E-EABFA8038E36}" dt="2023-10-12T13:38:49.391" v="9" actId="20577"/>
        <pc:sldMkLst>
          <pc:docMk/>
          <pc:sldMk cId="860905568" sldId="1461"/>
        </pc:sldMkLst>
        <pc:spChg chg="mod">
          <ac:chgData name="Dominik Buchegger" userId="7f2052fac20aabcc" providerId="LiveId" clId="{D17EDC16-E14E-4E9C-8D3E-EABFA8038E36}" dt="2023-10-12T13:38:49.391" v="9" actId="20577"/>
          <ac:spMkLst>
            <pc:docMk/>
            <pc:sldMk cId="860905568" sldId="1461"/>
            <ac:spMk id="2" creationId="{C36256A2-67B2-CA01-7417-6A9C17C6B307}"/>
          </ac:spMkLst>
        </pc:spChg>
      </pc:sldChg>
      <pc:sldChg chg="modSp mod">
        <pc:chgData name="Dominik Buchegger" userId="7f2052fac20aabcc" providerId="LiveId" clId="{D17EDC16-E14E-4E9C-8D3E-EABFA8038E36}" dt="2023-10-12T13:39:05.882" v="21" actId="20577"/>
        <pc:sldMkLst>
          <pc:docMk/>
          <pc:sldMk cId="1700766504" sldId="1464"/>
        </pc:sldMkLst>
        <pc:spChg chg="mod">
          <ac:chgData name="Dominik Buchegger" userId="7f2052fac20aabcc" providerId="LiveId" clId="{D17EDC16-E14E-4E9C-8D3E-EABFA8038E36}" dt="2023-10-12T13:39:05.882" v="21" actId="20577"/>
          <ac:spMkLst>
            <pc:docMk/>
            <pc:sldMk cId="1700766504" sldId="1464"/>
            <ac:spMk id="2" creationId="{C36256A2-67B2-CA01-7417-6A9C17C6B307}"/>
          </ac:spMkLst>
        </pc:spChg>
      </pc:sldChg>
      <pc:sldChg chg="modSp mod">
        <pc:chgData name="Dominik Buchegger" userId="7f2052fac20aabcc" providerId="LiveId" clId="{D17EDC16-E14E-4E9C-8D3E-EABFA8038E36}" dt="2023-10-12T13:40:18.157" v="59" actId="20577"/>
        <pc:sldMkLst>
          <pc:docMk/>
          <pc:sldMk cId="3108777804" sldId="1465"/>
        </pc:sldMkLst>
        <pc:spChg chg="mod">
          <ac:chgData name="Dominik Buchegger" userId="7f2052fac20aabcc" providerId="LiveId" clId="{D17EDC16-E14E-4E9C-8D3E-EABFA8038E36}" dt="2023-10-12T13:40:18.157" v="59" actId="20577"/>
          <ac:spMkLst>
            <pc:docMk/>
            <pc:sldMk cId="3108777804" sldId="1465"/>
            <ac:spMk id="2" creationId="{C36256A2-67B2-CA01-7417-6A9C17C6B307}"/>
          </ac:spMkLst>
        </pc:spChg>
      </pc:sldChg>
      <pc:sldChg chg="modSp del mod">
        <pc:chgData name="Dominik Buchegger" userId="7f2052fac20aabcc" providerId="LiveId" clId="{D17EDC16-E14E-4E9C-8D3E-EABFA8038E36}" dt="2023-10-12T13:42:18.537" v="158" actId="47"/>
        <pc:sldMkLst>
          <pc:docMk/>
          <pc:sldMk cId="2447692118" sldId="1480"/>
        </pc:sldMkLst>
        <pc:spChg chg="mod">
          <ac:chgData name="Dominik Buchegger" userId="7f2052fac20aabcc" providerId="LiveId" clId="{D17EDC16-E14E-4E9C-8D3E-EABFA8038E36}" dt="2023-10-12T13:39:32.117" v="47" actId="5793"/>
          <ac:spMkLst>
            <pc:docMk/>
            <pc:sldMk cId="2447692118" sldId="1480"/>
            <ac:spMk id="2" creationId="{76EA407A-0B5B-9B6F-C9D4-877962AE18C5}"/>
          </ac:spMkLst>
        </pc:spChg>
      </pc:sldChg>
      <pc:sldChg chg="del">
        <pc:chgData name="Dominik Buchegger" userId="7f2052fac20aabcc" providerId="LiveId" clId="{D17EDC16-E14E-4E9C-8D3E-EABFA8038E36}" dt="2023-10-12T13:39:18.568" v="25" actId="47"/>
        <pc:sldMkLst>
          <pc:docMk/>
          <pc:sldMk cId="3964502424" sldId="1488"/>
        </pc:sldMkLst>
      </pc:sldChg>
      <pc:sldChg chg="del">
        <pc:chgData name="Dominik Buchegger" userId="7f2052fac20aabcc" providerId="LiveId" clId="{D17EDC16-E14E-4E9C-8D3E-EABFA8038E36}" dt="2023-10-12T13:39:19.229" v="26" actId="47"/>
        <pc:sldMkLst>
          <pc:docMk/>
          <pc:sldMk cId="3279543381" sldId="1489"/>
        </pc:sldMkLst>
      </pc:sldChg>
      <pc:sldChg chg="del">
        <pc:chgData name="Dominik Buchegger" userId="7f2052fac20aabcc" providerId="LiveId" clId="{D17EDC16-E14E-4E9C-8D3E-EABFA8038E36}" dt="2023-10-12T13:39:20.018" v="27" actId="47"/>
        <pc:sldMkLst>
          <pc:docMk/>
          <pc:sldMk cId="2372438867" sldId="1490"/>
        </pc:sldMkLst>
      </pc:sldChg>
      <pc:sldChg chg="del">
        <pc:chgData name="Dominik Buchegger" userId="7f2052fac20aabcc" providerId="LiveId" clId="{D17EDC16-E14E-4E9C-8D3E-EABFA8038E36}" dt="2023-10-12T13:39:20.646" v="28" actId="47"/>
        <pc:sldMkLst>
          <pc:docMk/>
          <pc:sldMk cId="2879652387" sldId="1491"/>
        </pc:sldMkLst>
      </pc:sldChg>
      <pc:sldChg chg="modSp mod">
        <pc:chgData name="Dominik Buchegger" userId="7f2052fac20aabcc" providerId="LiveId" clId="{D17EDC16-E14E-4E9C-8D3E-EABFA8038E36}" dt="2023-10-12T13:38:59.792" v="14" actId="20577"/>
        <pc:sldMkLst>
          <pc:docMk/>
          <pc:sldMk cId="1352991866" sldId="1492"/>
        </pc:sldMkLst>
        <pc:spChg chg="mod">
          <ac:chgData name="Dominik Buchegger" userId="7f2052fac20aabcc" providerId="LiveId" clId="{D17EDC16-E14E-4E9C-8D3E-EABFA8038E36}" dt="2023-10-12T13:38:56.443" v="13" actId="20577"/>
          <ac:spMkLst>
            <pc:docMk/>
            <pc:sldMk cId="1352991866" sldId="1492"/>
            <ac:spMk id="3" creationId="{811F6EC9-ECF3-006B-D232-CFD08585C842}"/>
          </ac:spMkLst>
        </pc:spChg>
        <pc:spChg chg="mod">
          <ac:chgData name="Dominik Buchegger" userId="7f2052fac20aabcc" providerId="LiveId" clId="{D17EDC16-E14E-4E9C-8D3E-EABFA8038E36}" dt="2023-10-12T13:38:59.792" v="14" actId="20577"/>
          <ac:spMkLst>
            <pc:docMk/>
            <pc:sldMk cId="1352991866" sldId="1492"/>
            <ac:spMk id="8" creationId="{E0EB712D-88FF-652F-AD07-EBE500FC8B72}"/>
          </ac:spMkLst>
        </pc:spChg>
      </pc:sldChg>
      <pc:sldChg chg="del">
        <pc:chgData name="Dominik Buchegger" userId="7f2052fac20aabcc" providerId="LiveId" clId="{D17EDC16-E14E-4E9C-8D3E-EABFA8038E36}" dt="2023-10-12T13:39:21.385" v="29" actId="47"/>
        <pc:sldMkLst>
          <pc:docMk/>
          <pc:sldMk cId="2395176737" sldId="1493"/>
        </pc:sldMkLst>
      </pc:sldChg>
      <pc:sldChg chg="del">
        <pc:chgData name="Dominik Buchegger" userId="7f2052fac20aabcc" providerId="LiveId" clId="{D17EDC16-E14E-4E9C-8D3E-EABFA8038E36}" dt="2023-10-12T13:39:16.232" v="22" actId="47"/>
        <pc:sldMkLst>
          <pc:docMk/>
          <pc:sldMk cId="1037963299" sldId="1494"/>
        </pc:sldMkLst>
      </pc:sldChg>
      <pc:sldChg chg="del">
        <pc:chgData name="Dominik Buchegger" userId="7f2052fac20aabcc" providerId="LiveId" clId="{D17EDC16-E14E-4E9C-8D3E-EABFA8038E36}" dt="2023-10-12T13:39:22.385" v="31" actId="47"/>
        <pc:sldMkLst>
          <pc:docMk/>
          <pc:sldMk cId="1744814320" sldId="1495"/>
        </pc:sldMkLst>
      </pc:sldChg>
      <pc:sldChg chg="add">
        <pc:chgData name="Dominik Buchegger" userId="7f2052fac20aabcc" providerId="LiveId" clId="{D17EDC16-E14E-4E9C-8D3E-EABFA8038E36}" dt="2023-10-12T13:41:25.109" v="154"/>
        <pc:sldMkLst>
          <pc:docMk/>
          <pc:sldMk cId="4139329431" sldId="1497"/>
        </pc:sldMkLst>
      </pc:sldChg>
      <pc:sldChg chg="modSp mod">
        <pc:chgData name="Dominik Buchegger" userId="7f2052fac20aabcc" providerId="LiveId" clId="{D17EDC16-E14E-4E9C-8D3E-EABFA8038E36}" dt="2023-10-12T13:39:25.924" v="33" actId="20577"/>
        <pc:sldMkLst>
          <pc:docMk/>
          <pc:sldMk cId="2299432622" sldId="1499"/>
        </pc:sldMkLst>
        <pc:spChg chg="mod">
          <ac:chgData name="Dominik Buchegger" userId="7f2052fac20aabcc" providerId="LiveId" clId="{D17EDC16-E14E-4E9C-8D3E-EABFA8038E36}" dt="2023-10-12T13:39:25.924" v="33" actId="20577"/>
          <ac:spMkLst>
            <pc:docMk/>
            <pc:sldMk cId="2299432622" sldId="1499"/>
            <ac:spMk id="2" creationId="{76EA407A-0B5B-9B6F-C9D4-877962AE18C5}"/>
          </ac:spMkLst>
        </pc:spChg>
      </pc:sldChg>
      <pc:sldChg chg="del">
        <pc:chgData name="Dominik Buchegger" userId="7f2052fac20aabcc" providerId="LiveId" clId="{D17EDC16-E14E-4E9C-8D3E-EABFA8038E36}" dt="2023-10-12T13:39:17.790" v="24" actId="47"/>
        <pc:sldMkLst>
          <pc:docMk/>
          <pc:sldMk cId="2360417348" sldId="1501"/>
        </pc:sldMkLst>
      </pc:sldChg>
      <pc:sldChg chg="modSp mod">
        <pc:chgData name="Dominik Buchegger" userId="7f2052fac20aabcc" providerId="LiveId" clId="{D17EDC16-E14E-4E9C-8D3E-EABFA8038E36}" dt="2023-10-12T13:38:35.824" v="1" actId="20577"/>
        <pc:sldMkLst>
          <pc:docMk/>
          <pc:sldMk cId="2591279201" sldId="1502"/>
        </pc:sldMkLst>
        <pc:spChg chg="mod">
          <ac:chgData name="Dominik Buchegger" userId="7f2052fac20aabcc" providerId="LiveId" clId="{D17EDC16-E14E-4E9C-8D3E-EABFA8038E36}" dt="2023-10-12T13:38:35.824" v="1" actId="20577"/>
          <ac:spMkLst>
            <pc:docMk/>
            <pc:sldMk cId="2591279201" sldId="1502"/>
            <ac:spMk id="13" creationId="{0C11E479-9B3A-42D2-A07C-80F9E924336D}"/>
          </ac:spMkLst>
        </pc:spChg>
      </pc:sldChg>
      <pc:sldChg chg="modSp mod">
        <pc:chgData name="Dominik Buchegger" userId="7f2052fac20aabcc" providerId="LiveId" clId="{D17EDC16-E14E-4E9C-8D3E-EABFA8038E36}" dt="2023-10-12T13:43:26.651" v="168" actId="20577"/>
        <pc:sldMkLst>
          <pc:docMk/>
          <pc:sldMk cId="2517475338" sldId="1503"/>
        </pc:sldMkLst>
        <pc:spChg chg="mod">
          <ac:chgData name="Dominik Buchegger" userId="7f2052fac20aabcc" providerId="LiveId" clId="{D17EDC16-E14E-4E9C-8D3E-EABFA8038E36}" dt="2023-10-12T13:43:26.651" v="168" actId="20577"/>
          <ac:spMkLst>
            <pc:docMk/>
            <pc:sldMk cId="2517475338" sldId="1503"/>
            <ac:spMk id="2" creationId="{38C104DD-55A5-D5D7-68B1-A81097757DA7}"/>
          </ac:spMkLst>
        </pc:spChg>
      </pc:sldChg>
      <pc:sldChg chg="del">
        <pc:chgData name="Dominik Buchegger" userId="7f2052fac20aabcc" providerId="LiveId" clId="{D17EDC16-E14E-4E9C-8D3E-EABFA8038E36}" dt="2023-10-12T13:39:01.576" v="15" actId="47"/>
        <pc:sldMkLst>
          <pc:docMk/>
          <pc:sldMk cId="4256595195" sldId="1504"/>
        </pc:sldMkLst>
      </pc:sldChg>
      <pc:sldChg chg="add">
        <pc:chgData name="Dominik Buchegger" userId="7f2052fac20aabcc" providerId="LiveId" clId="{D17EDC16-E14E-4E9C-8D3E-EABFA8038E36}" dt="2023-10-12T13:41:51.493" v="155"/>
        <pc:sldMkLst>
          <pc:docMk/>
          <pc:sldMk cId="915735580" sldId="1505"/>
        </pc:sldMkLst>
      </pc:sldChg>
      <pc:sldChg chg="del">
        <pc:chgData name="Dominik Buchegger" userId="7f2052fac20aabcc" providerId="LiveId" clId="{D17EDC16-E14E-4E9C-8D3E-EABFA8038E36}" dt="2023-10-12T13:39:02.240" v="16" actId="47"/>
        <pc:sldMkLst>
          <pc:docMk/>
          <pc:sldMk cId="1585556848" sldId="1505"/>
        </pc:sldMkLst>
      </pc:sldChg>
      <pc:sldChg chg="del">
        <pc:chgData name="Dominik Buchegger" userId="7f2052fac20aabcc" providerId="LiveId" clId="{D17EDC16-E14E-4E9C-8D3E-EABFA8038E36}" dt="2023-10-12T13:39:02.768" v="17" actId="47"/>
        <pc:sldMkLst>
          <pc:docMk/>
          <pc:sldMk cId="2389986332" sldId="1506"/>
        </pc:sldMkLst>
      </pc:sldChg>
      <pc:sldChg chg="setBg">
        <pc:chgData name="Dominik Buchegger" userId="7f2052fac20aabcc" providerId="LiveId" clId="{D17EDC16-E14E-4E9C-8D3E-EABFA8038E36}" dt="2023-10-12T13:39:49.547" v="52"/>
        <pc:sldMkLst>
          <pc:docMk/>
          <pc:sldMk cId="1919319757" sldId="1508"/>
        </pc:sldMkLst>
      </pc:sldChg>
      <pc:sldChg chg="add">
        <pc:chgData name="Dominik Buchegger" userId="7f2052fac20aabcc" providerId="LiveId" clId="{D17EDC16-E14E-4E9C-8D3E-EABFA8038E36}" dt="2023-10-12T13:41:51.493" v="155"/>
        <pc:sldMkLst>
          <pc:docMk/>
          <pc:sldMk cId="980541285" sldId="1510"/>
        </pc:sldMkLst>
      </pc:sldChg>
      <pc:sldChg chg="add">
        <pc:chgData name="Dominik Buchegger" userId="7f2052fac20aabcc" providerId="LiveId" clId="{D17EDC16-E14E-4E9C-8D3E-EABFA8038E36}" dt="2023-10-12T13:41:51.493" v="155"/>
        <pc:sldMkLst>
          <pc:docMk/>
          <pc:sldMk cId="1339548901" sldId="1511"/>
        </pc:sldMkLst>
      </pc:sldChg>
      <pc:sldChg chg="add">
        <pc:chgData name="Dominik Buchegger" userId="7f2052fac20aabcc" providerId="LiveId" clId="{D17EDC16-E14E-4E9C-8D3E-EABFA8038E36}" dt="2023-10-12T13:43:18.871" v="163"/>
        <pc:sldMkLst>
          <pc:docMk/>
          <pc:sldMk cId="223196536" sldId="1512"/>
        </pc:sldMkLst>
      </pc:sldChg>
      <pc:sldChg chg="add">
        <pc:chgData name="Dominik Buchegger" userId="7f2052fac20aabcc" providerId="LiveId" clId="{D17EDC16-E14E-4E9C-8D3E-EABFA8038E36}" dt="2023-10-12T13:41:25.109" v="154"/>
        <pc:sldMkLst>
          <pc:docMk/>
          <pc:sldMk cId="3597235564" sldId="1513"/>
        </pc:sldMkLst>
      </pc:sldChg>
      <pc:sldChg chg="add">
        <pc:chgData name="Dominik Buchegger" userId="7f2052fac20aabcc" providerId="LiveId" clId="{D17EDC16-E14E-4E9C-8D3E-EABFA8038E36}" dt="2023-10-12T13:41:25.109" v="154"/>
        <pc:sldMkLst>
          <pc:docMk/>
          <pc:sldMk cId="3000516781" sldId="1514"/>
        </pc:sldMkLst>
      </pc:sldChg>
      <pc:sldChg chg="add">
        <pc:chgData name="Dominik Buchegger" userId="7f2052fac20aabcc" providerId="LiveId" clId="{D17EDC16-E14E-4E9C-8D3E-EABFA8038E36}" dt="2023-10-12T13:41:25.109" v="154"/>
        <pc:sldMkLst>
          <pc:docMk/>
          <pc:sldMk cId="2438507487" sldId="1515"/>
        </pc:sldMkLst>
      </pc:sldChg>
      <pc:sldChg chg="add">
        <pc:chgData name="Dominik Buchegger" userId="7f2052fac20aabcc" providerId="LiveId" clId="{D17EDC16-E14E-4E9C-8D3E-EABFA8038E36}" dt="2023-10-12T13:41:25.109" v="154"/>
        <pc:sldMkLst>
          <pc:docMk/>
          <pc:sldMk cId="955680592" sldId="1516"/>
        </pc:sldMkLst>
      </pc:sldChg>
      <pc:sldChg chg="add">
        <pc:chgData name="Dominik Buchegger" userId="7f2052fac20aabcc" providerId="LiveId" clId="{D17EDC16-E14E-4E9C-8D3E-EABFA8038E36}" dt="2023-10-12T13:41:51.493" v="155"/>
        <pc:sldMkLst>
          <pc:docMk/>
          <pc:sldMk cId="1996384533" sldId="1517"/>
        </pc:sldMkLst>
      </pc:sldChg>
      <pc:sldChg chg="add">
        <pc:chgData name="Dominik Buchegger" userId="7f2052fac20aabcc" providerId="LiveId" clId="{D17EDC16-E14E-4E9C-8D3E-EABFA8038E36}" dt="2023-10-12T13:41:51.493" v="155"/>
        <pc:sldMkLst>
          <pc:docMk/>
          <pc:sldMk cId="3712458257" sldId="1518"/>
        </pc:sldMkLst>
      </pc:sldChg>
      <pc:sldChg chg="add">
        <pc:chgData name="Dominik Buchegger" userId="7f2052fac20aabcc" providerId="LiveId" clId="{D17EDC16-E14E-4E9C-8D3E-EABFA8038E36}" dt="2023-10-12T13:41:51.493" v="155"/>
        <pc:sldMkLst>
          <pc:docMk/>
          <pc:sldMk cId="3552734484" sldId="1519"/>
        </pc:sldMkLst>
      </pc:sldChg>
      <pc:sldChg chg="add">
        <pc:chgData name="Dominik Buchegger" userId="7f2052fac20aabcc" providerId="LiveId" clId="{D17EDC16-E14E-4E9C-8D3E-EABFA8038E36}" dt="2023-10-12T13:41:51.493" v="155"/>
        <pc:sldMkLst>
          <pc:docMk/>
          <pc:sldMk cId="1826951064" sldId="1520"/>
        </pc:sldMkLst>
      </pc:sldChg>
      <pc:sldChg chg="delSp modSp add mod">
        <pc:chgData name="Dominik Buchegger" userId="7f2052fac20aabcc" providerId="LiveId" clId="{D17EDC16-E14E-4E9C-8D3E-EABFA8038E36}" dt="2023-10-12T13:43:54.372" v="175" actId="20577"/>
        <pc:sldMkLst>
          <pc:docMk/>
          <pc:sldMk cId="1594977143" sldId="1521"/>
        </pc:sldMkLst>
        <pc:spChg chg="mod">
          <ac:chgData name="Dominik Buchegger" userId="7f2052fac20aabcc" providerId="LiveId" clId="{D17EDC16-E14E-4E9C-8D3E-EABFA8038E36}" dt="2023-10-12T13:43:51.246" v="173" actId="27636"/>
          <ac:spMkLst>
            <pc:docMk/>
            <pc:sldMk cId="1594977143" sldId="1521"/>
            <ac:spMk id="2" creationId="{76EA407A-0B5B-9B6F-C9D4-877962AE18C5}"/>
          </ac:spMkLst>
        </pc:spChg>
        <pc:spChg chg="mod">
          <ac:chgData name="Dominik Buchegger" userId="7f2052fac20aabcc" providerId="LiveId" clId="{D17EDC16-E14E-4E9C-8D3E-EABFA8038E36}" dt="2023-10-12T13:43:54.372" v="175" actId="20577"/>
          <ac:spMkLst>
            <pc:docMk/>
            <pc:sldMk cId="1594977143" sldId="1521"/>
            <ac:spMk id="3" creationId="{DB798E7F-D0FE-57B3-4521-9426C485AA37}"/>
          </ac:spMkLst>
        </pc:spChg>
        <pc:picChg chg="del">
          <ac:chgData name="Dominik Buchegger" userId="7f2052fac20aabcc" providerId="LiveId" clId="{D17EDC16-E14E-4E9C-8D3E-EABFA8038E36}" dt="2023-10-12T13:43:52.212" v="174" actId="478"/>
          <ac:picMkLst>
            <pc:docMk/>
            <pc:sldMk cId="1594977143" sldId="1521"/>
            <ac:picMk id="4" creationId="{F3BDE2B0-CA21-F63E-85B8-215A13A67B91}"/>
          </ac:picMkLst>
        </pc:picChg>
      </pc:sldChg>
      <pc:sldChg chg="add">
        <pc:chgData name="Dominik Buchegger" userId="7f2052fac20aabcc" providerId="LiveId" clId="{D17EDC16-E14E-4E9C-8D3E-EABFA8038E36}" dt="2023-10-12T13:43:18.871" v="163"/>
        <pc:sldMkLst>
          <pc:docMk/>
          <pc:sldMk cId="1511887388" sldId="1522"/>
        </pc:sldMkLst>
      </pc:sldChg>
      <pc:sldChg chg="add">
        <pc:chgData name="Dominik Buchegger" userId="7f2052fac20aabcc" providerId="LiveId" clId="{D17EDC16-E14E-4E9C-8D3E-EABFA8038E36}" dt="2023-10-12T13:43:18.871" v="163"/>
        <pc:sldMkLst>
          <pc:docMk/>
          <pc:sldMk cId="3803677821" sldId="1523"/>
        </pc:sldMkLst>
      </pc:sldChg>
      <pc:sldChg chg="new del">
        <pc:chgData name="Dominik Buchegger" userId="7f2052fac20aabcc" providerId="LiveId" clId="{D17EDC16-E14E-4E9C-8D3E-EABFA8038E36}" dt="2023-10-12T13:43:45.056" v="170" actId="680"/>
        <pc:sldMkLst>
          <pc:docMk/>
          <pc:sldMk cId="2045482294" sldId="1524"/>
        </pc:sldMkLst>
      </pc:sldChg>
      <pc:sldChg chg="add">
        <pc:chgData name="Dominik Buchegger" userId="7f2052fac20aabcc" providerId="LiveId" clId="{D17EDC16-E14E-4E9C-8D3E-EABFA8038E36}" dt="2023-10-12T13:43:45.796" v="171"/>
        <pc:sldMkLst>
          <pc:docMk/>
          <pc:sldMk cId="3536400902" sldId="1524"/>
        </pc:sldMkLst>
      </pc:sldChg>
      <pc:sldChg chg="add">
        <pc:chgData name="Dominik Buchegger" userId="7f2052fac20aabcc" providerId="LiveId" clId="{D17EDC16-E14E-4E9C-8D3E-EABFA8038E36}" dt="2023-10-12T13:43:45.796" v="171"/>
        <pc:sldMkLst>
          <pc:docMk/>
          <pc:sldMk cId="3096464946" sldId="1525"/>
        </pc:sldMkLst>
      </pc:sldChg>
      <pc:sldChg chg="add">
        <pc:chgData name="Dominik Buchegger" userId="7f2052fac20aabcc" providerId="LiveId" clId="{D17EDC16-E14E-4E9C-8D3E-EABFA8038E36}" dt="2023-10-12T13:43:45.796" v="171"/>
        <pc:sldMkLst>
          <pc:docMk/>
          <pc:sldMk cId="4065876868" sldId="1526"/>
        </pc:sldMkLst>
      </pc:sldChg>
      <pc:sldChg chg="add">
        <pc:chgData name="Dominik Buchegger" userId="7f2052fac20aabcc" providerId="LiveId" clId="{D17EDC16-E14E-4E9C-8D3E-EABFA8038E36}" dt="2023-10-12T13:43:45.796" v="171"/>
        <pc:sldMkLst>
          <pc:docMk/>
          <pc:sldMk cId="1313025417" sldId="1527"/>
        </pc:sldMkLst>
      </pc:sldChg>
      <pc:sldChg chg="add">
        <pc:chgData name="Dominik Buchegger" userId="7f2052fac20aabcc" providerId="LiveId" clId="{D17EDC16-E14E-4E9C-8D3E-EABFA8038E36}" dt="2023-10-12T13:43:45.796" v="171"/>
        <pc:sldMkLst>
          <pc:docMk/>
          <pc:sldMk cId="2052967129" sldId="1528"/>
        </pc:sldMkLst>
      </pc:sldChg>
      <pc:sldChg chg="add">
        <pc:chgData name="Dominik Buchegger" userId="7f2052fac20aabcc" providerId="LiveId" clId="{D17EDC16-E14E-4E9C-8D3E-EABFA8038E36}" dt="2023-10-12T13:43:45.796" v="171"/>
        <pc:sldMkLst>
          <pc:docMk/>
          <pc:sldMk cId="3714999323" sldId="1529"/>
        </pc:sldMkLst>
      </pc:sldChg>
      <pc:sldChg chg="add">
        <pc:chgData name="Dominik Buchegger" userId="7f2052fac20aabcc" providerId="LiveId" clId="{D17EDC16-E14E-4E9C-8D3E-EABFA8038E36}" dt="2023-10-12T13:44:02.877" v="178"/>
        <pc:sldMkLst>
          <pc:docMk/>
          <pc:sldMk cId="1344915621" sldId="1530"/>
        </pc:sldMkLst>
      </pc:sldChg>
      <pc:sldChg chg="add del">
        <pc:chgData name="Dominik Buchegger" userId="7f2052fac20aabcc" providerId="LiveId" clId="{D17EDC16-E14E-4E9C-8D3E-EABFA8038E36}" dt="2023-10-12T13:43:59.435" v="177"/>
        <pc:sldMkLst>
          <pc:docMk/>
          <pc:sldMk cId="4057658395" sldId="1530"/>
        </pc:sldMkLst>
      </pc:sldChg>
      <pc:sldMasterChg chg="delSldLayout">
        <pc:chgData name="Dominik Buchegger" userId="7f2052fac20aabcc" providerId="LiveId" clId="{D17EDC16-E14E-4E9C-8D3E-EABFA8038E36}" dt="2023-10-12T13:39:17.303" v="23" actId="47"/>
        <pc:sldMasterMkLst>
          <pc:docMk/>
          <pc:sldMasterMk cId="4246037650" sldId="2147483660"/>
        </pc:sldMasterMkLst>
        <pc:sldLayoutChg chg="del">
          <pc:chgData name="Dominik Buchegger" userId="7f2052fac20aabcc" providerId="LiveId" clId="{D17EDC16-E14E-4E9C-8D3E-EABFA8038E36}" dt="2023-10-12T13:39:17.303" v="23" actId="47"/>
          <pc:sldLayoutMkLst>
            <pc:docMk/>
            <pc:sldMasterMk cId="4246037650" sldId="2147483660"/>
            <pc:sldLayoutMk cId="1339411644" sldId="2147483707"/>
          </pc:sldLayoutMkLst>
        </pc:sldLayoutChg>
      </pc:sldMasterChg>
    </pc:docChg>
  </pc:docChgLst>
  <pc:docChgLst>
    <pc:chgData name="Dominik Buchegger" userId="7f2052fac20aabcc" providerId="LiveId" clId="{CF54C7B0-0C24-437E-AEC1-F774AC07306D}"/>
    <pc:docChg chg="undo redo custSel addSld delSld modSld sldOrd">
      <pc:chgData name="Dominik Buchegger" userId="7f2052fac20aabcc" providerId="LiveId" clId="{CF54C7B0-0C24-437E-AEC1-F774AC07306D}" dt="2023-10-12T21:17:55.516" v="4780" actId="47"/>
      <pc:docMkLst>
        <pc:docMk/>
      </pc:docMkLst>
      <pc:sldChg chg="del">
        <pc:chgData name="Dominik Buchegger" userId="7f2052fac20aabcc" providerId="LiveId" clId="{CF54C7B0-0C24-437E-AEC1-F774AC07306D}" dt="2023-10-12T14:55:23.615" v="1405" actId="2696"/>
        <pc:sldMkLst>
          <pc:docMk/>
          <pc:sldMk cId="2038474157" sldId="266"/>
        </pc:sldMkLst>
      </pc:sldChg>
      <pc:sldChg chg="add del">
        <pc:chgData name="Dominik Buchegger" userId="7f2052fac20aabcc" providerId="LiveId" clId="{CF54C7B0-0C24-437E-AEC1-F774AC07306D}" dt="2023-10-12T15:00:17.134" v="1445" actId="47"/>
        <pc:sldMkLst>
          <pc:docMk/>
          <pc:sldMk cId="4146315689" sldId="266"/>
        </pc:sldMkLst>
      </pc:sldChg>
      <pc:sldChg chg="add">
        <pc:chgData name="Dominik Buchegger" userId="7f2052fac20aabcc" providerId="LiveId" clId="{CF54C7B0-0C24-437E-AEC1-F774AC07306D}" dt="2023-10-12T14:55:26.995" v="1406"/>
        <pc:sldMkLst>
          <pc:docMk/>
          <pc:sldMk cId="23873344" sldId="301"/>
        </pc:sldMkLst>
      </pc:sldChg>
      <pc:sldChg chg="del">
        <pc:chgData name="Dominik Buchegger" userId="7f2052fac20aabcc" providerId="LiveId" clId="{CF54C7B0-0C24-437E-AEC1-F774AC07306D}" dt="2023-10-12T14:55:23.615" v="1405" actId="2696"/>
        <pc:sldMkLst>
          <pc:docMk/>
          <pc:sldMk cId="326644981" sldId="301"/>
        </pc:sldMkLst>
      </pc:sldChg>
      <pc:sldChg chg="add">
        <pc:chgData name="Dominik Buchegger" userId="7f2052fac20aabcc" providerId="LiveId" clId="{CF54C7B0-0C24-437E-AEC1-F774AC07306D}" dt="2023-10-12T14:55:26.995" v="1406"/>
        <pc:sldMkLst>
          <pc:docMk/>
          <pc:sldMk cId="2660062927" sldId="302"/>
        </pc:sldMkLst>
      </pc:sldChg>
      <pc:sldChg chg="del">
        <pc:chgData name="Dominik Buchegger" userId="7f2052fac20aabcc" providerId="LiveId" clId="{CF54C7B0-0C24-437E-AEC1-F774AC07306D}" dt="2023-10-12T14:55:23.615" v="1405" actId="2696"/>
        <pc:sldMkLst>
          <pc:docMk/>
          <pc:sldMk cId="3397543775" sldId="302"/>
        </pc:sldMkLst>
      </pc:sldChg>
      <pc:sldChg chg="add">
        <pc:chgData name="Dominik Buchegger" userId="7f2052fac20aabcc" providerId="LiveId" clId="{CF54C7B0-0C24-437E-AEC1-F774AC07306D}" dt="2023-10-12T14:55:26.995" v="1406"/>
        <pc:sldMkLst>
          <pc:docMk/>
          <pc:sldMk cId="420543241" sldId="303"/>
        </pc:sldMkLst>
      </pc:sldChg>
      <pc:sldChg chg="del">
        <pc:chgData name="Dominik Buchegger" userId="7f2052fac20aabcc" providerId="LiveId" clId="{CF54C7B0-0C24-437E-AEC1-F774AC07306D}" dt="2023-10-12T14:55:23.615" v="1405" actId="2696"/>
        <pc:sldMkLst>
          <pc:docMk/>
          <pc:sldMk cId="3682573708" sldId="303"/>
        </pc:sldMkLst>
      </pc:sldChg>
      <pc:sldChg chg="del">
        <pc:chgData name="Dominik Buchegger" userId="7f2052fac20aabcc" providerId="LiveId" clId="{CF54C7B0-0C24-437E-AEC1-F774AC07306D}" dt="2023-10-12T14:55:23.615" v="1405" actId="2696"/>
        <pc:sldMkLst>
          <pc:docMk/>
          <pc:sldMk cId="531092861" sldId="304"/>
        </pc:sldMkLst>
      </pc:sldChg>
      <pc:sldChg chg="add">
        <pc:chgData name="Dominik Buchegger" userId="7f2052fac20aabcc" providerId="LiveId" clId="{CF54C7B0-0C24-437E-AEC1-F774AC07306D}" dt="2023-10-12T14:55:26.995" v="1406"/>
        <pc:sldMkLst>
          <pc:docMk/>
          <pc:sldMk cId="1348316045" sldId="304"/>
        </pc:sldMkLst>
      </pc:sldChg>
      <pc:sldChg chg="del">
        <pc:chgData name="Dominik Buchegger" userId="7f2052fac20aabcc" providerId="LiveId" clId="{CF54C7B0-0C24-437E-AEC1-F774AC07306D}" dt="2023-10-12T14:55:23.615" v="1405" actId="2696"/>
        <pc:sldMkLst>
          <pc:docMk/>
          <pc:sldMk cId="521506971" sldId="306"/>
        </pc:sldMkLst>
      </pc:sldChg>
      <pc:sldChg chg="add">
        <pc:chgData name="Dominik Buchegger" userId="7f2052fac20aabcc" providerId="LiveId" clId="{CF54C7B0-0C24-437E-AEC1-F774AC07306D}" dt="2023-10-12T14:55:26.995" v="1406"/>
        <pc:sldMkLst>
          <pc:docMk/>
          <pc:sldMk cId="1445588967" sldId="306"/>
        </pc:sldMkLst>
      </pc:sldChg>
      <pc:sldChg chg="addSp delSp modSp">
        <pc:chgData name="Dominik Buchegger" userId="7f2052fac20aabcc" providerId="LiveId" clId="{CF54C7B0-0C24-437E-AEC1-F774AC07306D}" dt="2023-10-12T13:52:11.916" v="45"/>
        <pc:sldMkLst>
          <pc:docMk/>
          <pc:sldMk cId="860905568" sldId="1461"/>
        </pc:sldMkLst>
        <pc:picChg chg="add del mod">
          <ac:chgData name="Dominik Buchegger" userId="7f2052fac20aabcc" providerId="LiveId" clId="{CF54C7B0-0C24-437E-AEC1-F774AC07306D}" dt="2023-10-12T13:52:11.916" v="45"/>
          <ac:picMkLst>
            <pc:docMk/>
            <pc:sldMk cId="860905568" sldId="1461"/>
            <ac:picMk id="3" creationId="{5149BF26-9F32-31AD-496E-63E33DD8D15A}"/>
          </ac:picMkLst>
        </pc:picChg>
      </pc:sldChg>
      <pc:sldChg chg="addSp delSp modSp mod ord">
        <pc:chgData name="Dominik Buchegger" userId="7f2052fac20aabcc" providerId="LiveId" clId="{CF54C7B0-0C24-437E-AEC1-F774AC07306D}" dt="2023-10-12T14:06:56.043" v="1226" actId="1076"/>
        <pc:sldMkLst>
          <pc:docMk/>
          <pc:sldMk cId="1352991866" sldId="1492"/>
        </pc:sldMkLst>
        <pc:spChg chg="mod">
          <ac:chgData name="Dominik Buchegger" userId="7f2052fac20aabcc" providerId="LiveId" clId="{CF54C7B0-0C24-437E-AEC1-F774AC07306D}" dt="2023-10-12T14:05:17.191" v="1195" actId="113"/>
          <ac:spMkLst>
            <pc:docMk/>
            <pc:sldMk cId="1352991866" sldId="1492"/>
            <ac:spMk id="8" creationId="{E0EB712D-88FF-652F-AD07-EBE500FC8B72}"/>
          </ac:spMkLst>
        </pc:spChg>
        <pc:spChg chg="mod">
          <ac:chgData name="Dominik Buchegger" userId="7f2052fac20aabcc" providerId="LiveId" clId="{CF54C7B0-0C24-437E-AEC1-F774AC07306D}" dt="2023-10-12T13:58:17.511" v="680" actId="27636"/>
          <ac:spMkLst>
            <pc:docMk/>
            <pc:sldMk cId="1352991866" sldId="1492"/>
            <ac:spMk id="9" creationId="{59B53215-B6F1-5EC0-B1AC-A12EE89612BE}"/>
          </ac:spMkLst>
        </pc:spChg>
        <pc:picChg chg="add del mod modCrop">
          <ac:chgData name="Dominik Buchegger" userId="7f2052fac20aabcc" providerId="LiveId" clId="{CF54C7B0-0C24-437E-AEC1-F774AC07306D}" dt="2023-10-12T13:57:48.961" v="615" actId="478"/>
          <ac:picMkLst>
            <pc:docMk/>
            <pc:sldMk cId="1352991866" sldId="1492"/>
            <ac:picMk id="2" creationId="{CFCC4DC9-D956-15C5-8BA1-D6748698661D}"/>
          </ac:picMkLst>
        </pc:picChg>
        <pc:picChg chg="add mod">
          <ac:chgData name="Dominik Buchegger" userId="7f2052fac20aabcc" providerId="LiveId" clId="{CF54C7B0-0C24-437E-AEC1-F774AC07306D}" dt="2023-10-12T14:06:25.804" v="1216" actId="1076"/>
          <ac:picMkLst>
            <pc:docMk/>
            <pc:sldMk cId="1352991866" sldId="1492"/>
            <ac:picMk id="6" creationId="{E33B3B98-72F9-67E7-5250-036A489AF5DF}"/>
          </ac:picMkLst>
        </pc:picChg>
        <pc:picChg chg="add mod">
          <ac:chgData name="Dominik Buchegger" userId="7f2052fac20aabcc" providerId="LiveId" clId="{CF54C7B0-0C24-437E-AEC1-F774AC07306D}" dt="2023-10-12T14:06:56.043" v="1226" actId="1076"/>
          <ac:picMkLst>
            <pc:docMk/>
            <pc:sldMk cId="1352991866" sldId="1492"/>
            <ac:picMk id="7" creationId="{9C3A97D6-E3FB-4BE3-9E36-CFAA3B0AA1E4}"/>
          </ac:picMkLst>
        </pc:picChg>
      </pc:sldChg>
      <pc:sldChg chg="del">
        <pc:chgData name="Dominik Buchegger" userId="7f2052fac20aabcc" providerId="LiveId" clId="{CF54C7B0-0C24-437E-AEC1-F774AC07306D}" dt="2023-10-12T14:17:42.866" v="1399" actId="47"/>
        <pc:sldMkLst>
          <pc:docMk/>
          <pc:sldMk cId="4139329431" sldId="1497"/>
        </pc:sldMkLst>
      </pc:sldChg>
      <pc:sldChg chg="modSp mod">
        <pc:chgData name="Dominik Buchegger" userId="7f2052fac20aabcc" providerId="LiveId" clId="{CF54C7B0-0C24-437E-AEC1-F774AC07306D}" dt="2023-10-12T15:07:55.799" v="1487" actId="20577"/>
        <pc:sldMkLst>
          <pc:docMk/>
          <pc:sldMk cId="2299432622" sldId="1499"/>
        </pc:sldMkLst>
        <pc:spChg chg="mod">
          <ac:chgData name="Dominik Buchegger" userId="7f2052fac20aabcc" providerId="LiveId" clId="{CF54C7B0-0C24-437E-AEC1-F774AC07306D}" dt="2023-10-12T15:07:55.799" v="1487" actId="20577"/>
          <ac:spMkLst>
            <pc:docMk/>
            <pc:sldMk cId="2299432622" sldId="1499"/>
            <ac:spMk id="2" creationId="{76EA407A-0B5B-9B6F-C9D4-877962AE18C5}"/>
          </ac:spMkLst>
        </pc:spChg>
      </pc:sldChg>
      <pc:sldChg chg="del">
        <pc:chgData name="Dominik Buchegger" userId="7f2052fac20aabcc" providerId="LiveId" clId="{CF54C7B0-0C24-437E-AEC1-F774AC07306D}" dt="2023-10-12T14:55:23.615" v="1405" actId="2696"/>
        <pc:sldMkLst>
          <pc:docMk/>
          <pc:sldMk cId="915735580" sldId="1505"/>
        </pc:sldMkLst>
      </pc:sldChg>
      <pc:sldChg chg="add">
        <pc:chgData name="Dominik Buchegger" userId="7f2052fac20aabcc" providerId="LiveId" clId="{CF54C7B0-0C24-437E-AEC1-F774AC07306D}" dt="2023-10-12T14:55:26.995" v="1406"/>
        <pc:sldMkLst>
          <pc:docMk/>
          <pc:sldMk cId="2592209610" sldId="1505"/>
        </pc:sldMkLst>
      </pc:sldChg>
      <pc:sldChg chg="del">
        <pc:chgData name="Dominik Buchegger" userId="7f2052fac20aabcc" providerId="LiveId" clId="{CF54C7B0-0C24-437E-AEC1-F774AC07306D}" dt="2023-10-12T14:55:23.615" v="1405" actId="2696"/>
        <pc:sldMkLst>
          <pc:docMk/>
          <pc:sldMk cId="980541285" sldId="1510"/>
        </pc:sldMkLst>
      </pc:sldChg>
      <pc:sldChg chg="add">
        <pc:chgData name="Dominik Buchegger" userId="7f2052fac20aabcc" providerId="LiveId" clId="{CF54C7B0-0C24-437E-AEC1-F774AC07306D}" dt="2023-10-12T14:55:26.995" v="1406"/>
        <pc:sldMkLst>
          <pc:docMk/>
          <pc:sldMk cId="2670845482" sldId="1510"/>
        </pc:sldMkLst>
      </pc:sldChg>
      <pc:sldChg chg="add del">
        <pc:chgData name="Dominik Buchegger" userId="7f2052fac20aabcc" providerId="LiveId" clId="{CF54C7B0-0C24-437E-AEC1-F774AC07306D}" dt="2023-10-12T14:55:23.615" v="1405" actId="2696"/>
        <pc:sldMkLst>
          <pc:docMk/>
          <pc:sldMk cId="1339548901" sldId="1511"/>
        </pc:sldMkLst>
      </pc:sldChg>
      <pc:sldChg chg="add">
        <pc:chgData name="Dominik Buchegger" userId="7f2052fac20aabcc" providerId="LiveId" clId="{CF54C7B0-0C24-437E-AEC1-F774AC07306D}" dt="2023-10-12T14:55:26.995" v="1406"/>
        <pc:sldMkLst>
          <pc:docMk/>
          <pc:sldMk cId="1607863441" sldId="1511"/>
        </pc:sldMkLst>
      </pc:sldChg>
      <pc:sldChg chg="del">
        <pc:chgData name="Dominik Buchegger" userId="7f2052fac20aabcc" providerId="LiveId" clId="{CF54C7B0-0C24-437E-AEC1-F774AC07306D}" dt="2023-10-12T14:17:47.503" v="1400" actId="47"/>
        <pc:sldMkLst>
          <pc:docMk/>
          <pc:sldMk cId="3597235564" sldId="1513"/>
        </pc:sldMkLst>
      </pc:sldChg>
      <pc:sldChg chg="del">
        <pc:chgData name="Dominik Buchegger" userId="7f2052fac20aabcc" providerId="LiveId" clId="{CF54C7B0-0C24-437E-AEC1-F774AC07306D}" dt="2023-10-12T14:17:51.772" v="1401" actId="47"/>
        <pc:sldMkLst>
          <pc:docMk/>
          <pc:sldMk cId="3000516781" sldId="1514"/>
        </pc:sldMkLst>
      </pc:sldChg>
      <pc:sldChg chg="del">
        <pc:chgData name="Dominik Buchegger" userId="7f2052fac20aabcc" providerId="LiveId" clId="{CF54C7B0-0C24-437E-AEC1-F774AC07306D}" dt="2023-10-12T14:17:56.761" v="1402" actId="47"/>
        <pc:sldMkLst>
          <pc:docMk/>
          <pc:sldMk cId="2438507487" sldId="1515"/>
        </pc:sldMkLst>
      </pc:sldChg>
      <pc:sldChg chg="del">
        <pc:chgData name="Dominik Buchegger" userId="7f2052fac20aabcc" providerId="LiveId" clId="{CF54C7B0-0C24-437E-AEC1-F774AC07306D}" dt="2023-10-12T14:18:00.323" v="1403" actId="47"/>
        <pc:sldMkLst>
          <pc:docMk/>
          <pc:sldMk cId="955680592" sldId="1516"/>
        </pc:sldMkLst>
      </pc:sldChg>
      <pc:sldChg chg="del">
        <pc:chgData name="Dominik Buchegger" userId="7f2052fac20aabcc" providerId="LiveId" clId="{CF54C7B0-0C24-437E-AEC1-F774AC07306D}" dt="2023-10-12T14:55:23.615" v="1405" actId="2696"/>
        <pc:sldMkLst>
          <pc:docMk/>
          <pc:sldMk cId="1996384533" sldId="1517"/>
        </pc:sldMkLst>
      </pc:sldChg>
      <pc:sldChg chg="add">
        <pc:chgData name="Dominik Buchegger" userId="7f2052fac20aabcc" providerId="LiveId" clId="{CF54C7B0-0C24-437E-AEC1-F774AC07306D}" dt="2023-10-12T14:55:26.995" v="1406"/>
        <pc:sldMkLst>
          <pc:docMk/>
          <pc:sldMk cId="4018418723" sldId="1517"/>
        </pc:sldMkLst>
      </pc:sldChg>
      <pc:sldChg chg="modSp add mod">
        <pc:chgData name="Dominik Buchegger" userId="7f2052fac20aabcc" providerId="LiveId" clId="{CF54C7B0-0C24-437E-AEC1-F774AC07306D}" dt="2023-10-12T14:56:01.877" v="1433" actId="6549"/>
        <pc:sldMkLst>
          <pc:docMk/>
          <pc:sldMk cId="634550927" sldId="1518"/>
        </pc:sldMkLst>
        <pc:spChg chg="mod">
          <ac:chgData name="Dominik Buchegger" userId="7f2052fac20aabcc" providerId="LiveId" clId="{CF54C7B0-0C24-437E-AEC1-F774AC07306D}" dt="2023-10-12T14:56:01.877" v="1433" actId="6549"/>
          <ac:spMkLst>
            <pc:docMk/>
            <pc:sldMk cId="634550927" sldId="1518"/>
            <ac:spMk id="3" creationId="{C1C055D0-88FC-814E-85AF-F5DD6D247310}"/>
          </ac:spMkLst>
        </pc:spChg>
      </pc:sldChg>
      <pc:sldChg chg="del">
        <pc:chgData name="Dominik Buchegger" userId="7f2052fac20aabcc" providerId="LiveId" clId="{CF54C7B0-0C24-437E-AEC1-F774AC07306D}" dt="2023-10-12T14:55:23.615" v="1405" actId="2696"/>
        <pc:sldMkLst>
          <pc:docMk/>
          <pc:sldMk cId="3712458257" sldId="1518"/>
        </pc:sldMkLst>
      </pc:sldChg>
      <pc:sldChg chg="add">
        <pc:chgData name="Dominik Buchegger" userId="7f2052fac20aabcc" providerId="LiveId" clId="{CF54C7B0-0C24-437E-AEC1-F774AC07306D}" dt="2023-10-12T14:55:26.995" v="1406"/>
        <pc:sldMkLst>
          <pc:docMk/>
          <pc:sldMk cId="189060386" sldId="1519"/>
        </pc:sldMkLst>
      </pc:sldChg>
      <pc:sldChg chg="del">
        <pc:chgData name="Dominik Buchegger" userId="7f2052fac20aabcc" providerId="LiveId" clId="{CF54C7B0-0C24-437E-AEC1-F774AC07306D}" dt="2023-10-12T14:55:23.615" v="1405" actId="2696"/>
        <pc:sldMkLst>
          <pc:docMk/>
          <pc:sldMk cId="3552734484" sldId="1519"/>
        </pc:sldMkLst>
      </pc:sldChg>
      <pc:sldChg chg="del">
        <pc:chgData name="Dominik Buchegger" userId="7f2052fac20aabcc" providerId="LiveId" clId="{CF54C7B0-0C24-437E-AEC1-F774AC07306D}" dt="2023-10-12T14:55:23.615" v="1405" actId="2696"/>
        <pc:sldMkLst>
          <pc:docMk/>
          <pc:sldMk cId="1826951064" sldId="1520"/>
        </pc:sldMkLst>
      </pc:sldChg>
      <pc:sldChg chg="add del">
        <pc:chgData name="Dominik Buchegger" userId="7f2052fac20aabcc" providerId="LiveId" clId="{CF54C7B0-0C24-437E-AEC1-F774AC07306D}" dt="2023-10-12T14:59:16.341" v="1444" actId="47"/>
        <pc:sldMkLst>
          <pc:docMk/>
          <pc:sldMk cId="3716264108" sldId="1520"/>
        </pc:sldMkLst>
      </pc:sldChg>
      <pc:sldChg chg="del">
        <pc:chgData name="Dominik Buchegger" userId="7f2052fac20aabcc" providerId="LiveId" clId="{CF54C7B0-0C24-437E-AEC1-F774AC07306D}" dt="2023-10-12T15:07:48.303" v="1476" actId="47"/>
        <pc:sldMkLst>
          <pc:docMk/>
          <pc:sldMk cId="1594977143" sldId="1521"/>
        </pc:sldMkLst>
      </pc:sldChg>
      <pc:sldChg chg="modSp mod">
        <pc:chgData name="Dominik Buchegger" userId="7f2052fac20aabcc" providerId="LiveId" clId="{CF54C7B0-0C24-437E-AEC1-F774AC07306D}" dt="2023-10-12T20:53:42.811" v="3159" actId="732"/>
        <pc:sldMkLst>
          <pc:docMk/>
          <pc:sldMk cId="1511887388" sldId="1522"/>
        </pc:sldMkLst>
        <pc:picChg chg="mod modCrop">
          <ac:chgData name="Dominik Buchegger" userId="7f2052fac20aabcc" providerId="LiveId" clId="{CF54C7B0-0C24-437E-AEC1-F774AC07306D}" dt="2023-10-12T20:53:42.811" v="3159" actId="732"/>
          <ac:picMkLst>
            <pc:docMk/>
            <pc:sldMk cId="1511887388" sldId="1522"/>
            <ac:picMk id="6" creationId="{4928883B-7A6B-EB4E-E869-83ED301FDF3D}"/>
          </ac:picMkLst>
        </pc:picChg>
      </pc:sldChg>
      <pc:sldChg chg="addSp delSp modSp mod">
        <pc:chgData name="Dominik Buchegger" userId="7f2052fac20aabcc" providerId="LiveId" clId="{CF54C7B0-0C24-437E-AEC1-F774AC07306D}" dt="2023-10-12T20:45:43.253" v="3075" actId="20577"/>
        <pc:sldMkLst>
          <pc:docMk/>
          <pc:sldMk cId="3803677821" sldId="1523"/>
        </pc:sldMkLst>
        <pc:spChg chg="mod">
          <ac:chgData name="Dominik Buchegger" userId="7f2052fac20aabcc" providerId="LiveId" clId="{CF54C7B0-0C24-437E-AEC1-F774AC07306D}" dt="2023-10-12T20:25:40.944" v="2662" actId="20577"/>
          <ac:spMkLst>
            <pc:docMk/>
            <pc:sldMk cId="3803677821" sldId="1523"/>
            <ac:spMk id="2" creationId="{8BF1B61B-0C25-A347-8E82-9E36B55C7C82}"/>
          </ac:spMkLst>
        </pc:spChg>
        <pc:spChg chg="del">
          <ac:chgData name="Dominik Buchegger" userId="7f2052fac20aabcc" providerId="LiveId" clId="{CF54C7B0-0C24-437E-AEC1-F774AC07306D}" dt="2023-10-12T19:58:24.440" v="1611" actId="22"/>
          <ac:spMkLst>
            <pc:docMk/>
            <pc:sldMk cId="3803677821" sldId="1523"/>
            <ac:spMk id="3" creationId="{C1C055D0-88FC-814E-85AF-F5DD6D247310}"/>
          </ac:spMkLst>
        </pc:spChg>
        <pc:spChg chg="add mod">
          <ac:chgData name="Dominik Buchegger" userId="7f2052fac20aabcc" providerId="LiveId" clId="{CF54C7B0-0C24-437E-AEC1-F774AC07306D}" dt="2023-10-12T19:58:50.160" v="1617" actId="1582"/>
          <ac:spMkLst>
            <pc:docMk/>
            <pc:sldMk cId="3803677821" sldId="1523"/>
            <ac:spMk id="10" creationId="{ACBC3E87-0B18-EA55-C240-314963CCADDB}"/>
          </ac:spMkLst>
        </pc:spChg>
        <pc:spChg chg="mod">
          <ac:chgData name="Dominik Buchegger" userId="7f2052fac20aabcc" providerId="LiveId" clId="{CF54C7B0-0C24-437E-AEC1-F774AC07306D}" dt="2023-10-12T20:45:43.253" v="3075" actId="20577"/>
          <ac:spMkLst>
            <pc:docMk/>
            <pc:sldMk cId="3803677821" sldId="1523"/>
            <ac:spMk id="22" creationId="{265CBB9D-C18A-80C2-472E-1C084050581B}"/>
          </ac:spMkLst>
        </pc:spChg>
        <pc:spChg chg="del">
          <ac:chgData name="Dominik Buchegger" userId="7f2052fac20aabcc" providerId="LiveId" clId="{CF54C7B0-0C24-437E-AEC1-F774AC07306D}" dt="2023-10-12T19:57:26.038" v="1492" actId="478"/>
          <ac:spMkLst>
            <pc:docMk/>
            <pc:sldMk cId="3803677821" sldId="1523"/>
            <ac:spMk id="23" creationId="{41BB31FA-91CC-8643-CF09-1B1EF0ABF951}"/>
          </ac:spMkLst>
        </pc:spChg>
        <pc:spChg chg="del">
          <ac:chgData name="Dominik Buchegger" userId="7f2052fac20aabcc" providerId="LiveId" clId="{CF54C7B0-0C24-437E-AEC1-F774AC07306D}" dt="2023-10-12T19:57:32.864" v="1497" actId="478"/>
          <ac:spMkLst>
            <pc:docMk/>
            <pc:sldMk cId="3803677821" sldId="1523"/>
            <ac:spMk id="24" creationId="{1845E3AE-3291-F27A-23B6-796F6AE5E872}"/>
          </ac:spMkLst>
        </pc:spChg>
        <pc:spChg chg="del">
          <ac:chgData name="Dominik Buchegger" userId="7f2052fac20aabcc" providerId="LiveId" clId="{CF54C7B0-0C24-437E-AEC1-F774AC07306D}" dt="2023-10-12T19:57:27.902" v="1493" actId="478"/>
          <ac:spMkLst>
            <pc:docMk/>
            <pc:sldMk cId="3803677821" sldId="1523"/>
            <ac:spMk id="26" creationId="{EF7290A0-10B8-0D64-7C3A-01203686CC6C}"/>
          </ac:spMkLst>
        </pc:spChg>
        <pc:spChg chg="del">
          <ac:chgData name="Dominik Buchegger" userId="7f2052fac20aabcc" providerId="LiveId" clId="{CF54C7B0-0C24-437E-AEC1-F774AC07306D}" dt="2023-10-12T19:57:34.732" v="1498" actId="478"/>
          <ac:spMkLst>
            <pc:docMk/>
            <pc:sldMk cId="3803677821" sldId="1523"/>
            <ac:spMk id="27" creationId="{E7ACF98A-E3A3-56D0-BB3B-5AA929793DC3}"/>
          </ac:spMkLst>
        </pc:spChg>
        <pc:picChg chg="add del">
          <ac:chgData name="Dominik Buchegger" userId="7f2052fac20aabcc" providerId="LiveId" clId="{CF54C7B0-0C24-437E-AEC1-F774AC07306D}" dt="2023-10-12T19:57:23.126" v="1491" actId="478"/>
          <ac:picMkLst>
            <pc:docMk/>
            <pc:sldMk cId="3803677821" sldId="1523"/>
            <ac:picMk id="6" creationId="{A8C4E886-6E70-42E0-5F2D-18B99ADCB917}"/>
          </ac:picMkLst>
        </pc:picChg>
        <pc:picChg chg="del">
          <ac:chgData name="Dominik Buchegger" userId="7f2052fac20aabcc" providerId="LiveId" clId="{CF54C7B0-0C24-437E-AEC1-F774AC07306D}" dt="2023-10-12T19:57:35.921" v="1499" actId="478"/>
          <ac:picMkLst>
            <pc:docMk/>
            <pc:sldMk cId="3803677821" sldId="1523"/>
            <ac:picMk id="8" creationId="{621922C8-84F5-56D1-59FC-9EA2E466D5E3}"/>
          </ac:picMkLst>
        </pc:picChg>
        <pc:picChg chg="add mod ord">
          <ac:chgData name="Dominik Buchegger" userId="7f2052fac20aabcc" providerId="LiveId" clId="{CF54C7B0-0C24-437E-AEC1-F774AC07306D}" dt="2023-10-12T19:58:27.248" v="1612" actId="1076"/>
          <ac:picMkLst>
            <pc:docMk/>
            <pc:sldMk cId="3803677821" sldId="1523"/>
            <ac:picMk id="9" creationId="{5694CFC4-3AA4-6736-BC2B-DF504FA3D57D}"/>
          </ac:picMkLst>
        </pc:picChg>
        <pc:picChg chg="del">
          <ac:chgData name="Dominik Buchegger" userId="7f2052fac20aabcc" providerId="LiveId" clId="{CF54C7B0-0C24-437E-AEC1-F774AC07306D}" dt="2023-10-12T19:57:29.295" v="1494" actId="478"/>
          <ac:picMkLst>
            <pc:docMk/>
            <pc:sldMk cId="3803677821" sldId="1523"/>
            <ac:picMk id="15" creationId="{6BF5BEF4-D229-9356-BFB8-375496E1FAD8}"/>
          </ac:picMkLst>
        </pc:picChg>
        <pc:picChg chg="del">
          <ac:chgData name="Dominik Buchegger" userId="7f2052fac20aabcc" providerId="LiveId" clId="{CF54C7B0-0C24-437E-AEC1-F774AC07306D}" dt="2023-10-12T19:57:30.599" v="1495" actId="478"/>
          <ac:picMkLst>
            <pc:docMk/>
            <pc:sldMk cId="3803677821" sldId="1523"/>
            <ac:picMk id="17" creationId="{F739DC3F-9E26-D3EE-859A-6D8F2A898B75}"/>
          </ac:picMkLst>
        </pc:picChg>
        <pc:picChg chg="del">
          <ac:chgData name="Dominik Buchegger" userId="7f2052fac20aabcc" providerId="LiveId" clId="{CF54C7B0-0C24-437E-AEC1-F774AC07306D}" dt="2023-10-12T19:57:31.829" v="1496" actId="478"/>
          <ac:picMkLst>
            <pc:docMk/>
            <pc:sldMk cId="3803677821" sldId="1523"/>
            <ac:picMk id="21" creationId="{6EDD7310-B0AA-D2AE-012C-90528F7CAA9C}"/>
          </ac:picMkLst>
        </pc:picChg>
      </pc:sldChg>
      <pc:sldChg chg="del">
        <pc:chgData name="Dominik Buchegger" userId="7f2052fac20aabcc" providerId="LiveId" clId="{CF54C7B0-0C24-437E-AEC1-F774AC07306D}" dt="2023-10-12T14:55:33.675" v="1407" actId="47"/>
        <pc:sldMkLst>
          <pc:docMk/>
          <pc:sldMk cId="3536400902" sldId="1524"/>
        </pc:sldMkLst>
      </pc:sldChg>
      <pc:sldChg chg="del ord">
        <pc:chgData name="Dominik Buchegger" userId="7f2052fac20aabcc" providerId="LiveId" clId="{CF54C7B0-0C24-437E-AEC1-F774AC07306D}" dt="2023-10-12T14:56:13.645" v="1434" actId="47"/>
        <pc:sldMkLst>
          <pc:docMk/>
          <pc:sldMk cId="3096464946" sldId="1525"/>
        </pc:sldMkLst>
      </pc:sldChg>
      <pc:sldChg chg="del ord">
        <pc:chgData name="Dominik Buchegger" userId="7f2052fac20aabcc" providerId="LiveId" clId="{CF54C7B0-0C24-437E-AEC1-F774AC07306D}" dt="2023-10-12T14:56:31.318" v="1436" actId="47"/>
        <pc:sldMkLst>
          <pc:docMk/>
          <pc:sldMk cId="4065876868" sldId="1526"/>
        </pc:sldMkLst>
      </pc:sldChg>
      <pc:sldChg chg="del ord">
        <pc:chgData name="Dominik Buchegger" userId="7f2052fac20aabcc" providerId="LiveId" clId="{CF54C7B0-0C24-437E-AEC1-F774AC07306D}" dt="2023-10-12T14:56:27.413" v="1435" actId="47"/>
        <pc:sldMkLst>
          <pc:docMk/>
          <pc:sldMk cId="1313025417" sldId="1527"/>
        </pc:sldMkLst>
      </pc:sldChg>
      <pc:sldChg chg="modSp del mod ord">
        <pc:chgData name="Dominik Buchegger" userId="7f2052fac20aabcc" providerId="LiveId" clId="{CF54C7B0-0C24-437E-AEC1-F774AC07306D}" dt="2023-10-12T21:17:55.516" v="4780" actId="47"/>
        <pc:sldMkLst>
          <pc:docMk/>
          <pc:sldMk cId="2052967129" sldId="1528"/>
        </pc:sldMkLst>
        <pc:spChg chg="mod">
          <ac:chgData name="Dominik Buchegger" userId="7f2052fac20aabcc" providerId="LiveId" clId="{CF54C7B0-0C24-437E-AEC1-F774AC07306D}" dt="2023-10-12T15:07:32.649" v="1467" actId="20577"/>
          <ac:spMkLst>
            <pc:docMk/>
            <pc:sldMk cId="2052967129" sldId="1528"/>
            <ac:spMk id="12" creationId="{48147645-F5CB-BEB3-601A-C12CBC4FBBAE}"/>
          </ac:spMkLst>
        </pc:spChg>
        <pc:spChg chg="mod">
          <ac:chgData name="Dominik Buchegger" userId="7f2052fac20aabcc" providerId="LiveId" clId="{CF54C7B0-0C24-437E-AEC1-F774AC07306D}" dt="2023-10-12T15:07:35.485" v="1473" actId="20577"/>
          <ac:spMkLst>
            <pc:docMk/>
            <pc:sldMk cId="2052967129" sldId="1528"/>
            <ac:spMk id="14" creationId="{F26F8BED-3A62-F6B4-30DB-E1F7951ADF69}"/>
          </ac:spMkLst>
        </pc:spChg>
        <pc:picChg chg="mod">
          <ac:chgData name="Dominik Buchegger" userId="7f2052fac20aabcc" providerId="LiveId" clId="{CF54C7B0-0C24-437E-AEC1-F774AC07306D}" dt="2023-10-12T15:07:40.997" v="1475" actId="1076"/>
          <ac:picMkLst>
            <pc:docMk/>
            <pc:sldMk cId="2052967129" sldId="1528"/>
            <ac:picMk id="53" creationId="{20D89EF5-3025-8C43-A2BB-A16278018218}"/>
          </ac:picMkLst>
        </pc:picChg>
        <pc:picChg chg="mod">
          <ac:chgData name="Dominik Buchegger" userId="7f2052fac20aabcc" providerId="LiveId" clId="{CF54C7B0-0C24-437E-AEC1-F774AC07306D}" dt="2023-10-12T15:07:38.446" v="1474" actId="1076"/>
          <ac:picMkLst>
            <pc:docMk/>
            <pc:sldMk cId="2052967129" sldId="1528"/>
            <ac:picMk id="54" creationId="{CF60F3CE-D635-A74A-820B-BB002632490A}"/>
          </ac:picMkLst>
        </pc:picChg>
      </pc:sldChg>
      <pc:sldChg chg="del ord">
        <pc:chgData name="Dominik Buchegger" userId="7f2052fac20aabcc" providerId="LiveId" clId="{CF54C7B0-0C24-437E-AEC1-F774AC07306D}" dt="2023-10-12T14:58:58.142" v="1443" actId="47"/>
        <pc:sldMkLst>
          <pc:docMk/>
          <pc:sldMk cId="3714999323" sldId="1529"/>
        </pc:sldMkLst>
      </pc:sldChg>
      <pc:sldChg chg="addSp delSp modSp new del mod ord">
        <pc:chgData name="Dominik Buchegger" userId="7f2052fac20aabcc" providerId="LiveId" clId="{CF54C7B0-0C24-437E-AEC1-F774AC07306D}" dt="2023-10-12T14:06:28.214" v="1217" actId="47"/>
        <pc:sldMkLst>
          <pc:docMk/>
          <pc:sldMk cId="1044262028" sldId="1531"/>
        </pc:sldMkLst>
        <pc:picChg chg="add del mod modCrop">
          <ac:chgData name="Dominik Buchegger" userId="7f2052fac20aabcc" providerId="LiveId" clId="{CF54C7B0-0C24-437E-AEC1-F774AC07306D}" dt="2023-10-12T14:06:21.641" v="1214" actId="21"/>
          <ac:picMkLst>
            <pc:docMk/>
            <pc:sldMk cId="1044262028" sldId="1531"/>
            <ac:picMk id="6" creationId="{F69A6A2D-9840-4039-64A9-C9D4266F662C}"/>
          </ac:picMkLst>
        </pc:picChg>
      </pc:sldChg>
      <pc:sldChg chg="addSp delSp modSp new del mod ord">
        <pc:chgData name="Dominik Buchegger" userId="7f2052fac20aabcc" providerId="LiveId" clId="{CF54C7B0-0C24-437E-AEC1-F774AC07306D}" dt="2023-10-12T14:06:58.737" v="1227" actId="47"/>
        <pc:sldMkLst>
          <pc:docMk/>
          <pc:sldMk cId="1439519950" sldId="1532"/>
        </pc:sldMkLst>
        <pc:picChg chg="add del mod modCrop">
          <ac:chgData name="Dominik Buchegger" userId="7f2052fac20aabcc" providerId="LiveId" clId="{CF54C7B0-0C24-437E-AEC1-F774AC07306D}" dt="2023-10-12T14:06:50.812" v="1224" actId="21"/>
          <ac:picMkLst>
            <pc:docMk/>
            <pc:sldMk cId="1439519950" sldId="1532"/>
            <ac:picMk id="6" creationId="{5588926F-7507-4F39-B062-E2BACEA503BA}"/>
          </ac:picMkLst>
        </pc:picChg>
      </pc:sldChg>
      <pc:sldChg chg="addSp delSp modSp new del mod ord">
        <pc:chgData name="Dominik Buchegger" userId="7f2052fac20aabcc" providerId="LiveId" clId="{CF54C7B0-0C24-437E-AEC1-F774AC07306D}" dt="2023-10-12T14:08:48.222" v="1276" actId="47"/>
        <pc:sldMkLst>
          <pc:docMk/>
          <pc:sldMk cId="2154694557" sldId="1533"/>
        </pc:sldMkLst>
        <pc:picChg chg="add del mod modCrop">
          <ac:chgData name="Dominik Buchegger" userId="7f2052fac20aabcc" providerId="LiveId" clId="{CF54C7B0-0C24-437E-AEC1-F774AC07306D}" dt="2023-10-12T14:08:46.786" v="1275" actId="21"/>
          <ac:picMkLst>
            <pc:docMk/>
            <pc:sldMk cId="2154694557" sldId="1533"/>
            <ac:picMk id="6" creationId="{AE40FDBB-0350-9895-D215-326846B93F99}"/>
          </ac:picMkLst>
        </pc:picChg>
      </pc:sldChg>
      <pc:sldChg chg="addSp delSp modSp new del mod ord">
        <pc:chgData name="Dominik Buchegger" userId="7f2052fac20aabcc" providerId="LiveId" clId="{CF54C7B0-0C24-437E-AEC1-F774AC07306D}" dt="2023-10-12T14:09:55.271" v="1291" actId="47"/>
        <pc:sldMkLst>
          <pc:docMk/>
          <pc:sldMk cId="3979582502" sldId="1534"/>
        </pc:sldMkLst>
        <pc:picChg chg="add del mod modCrop">
          <ac:chgData name="Dominik Buchegger" userId="7f2052fac20aabcc" providerId="LiveId" clId="{CF54C7B0-0C24-437E-AEC1-F774AC07306D}" dt="2023-10-12T14:09:53.569" v="1290" actId="21"/>
          <ac:picMkLst>
            <pc:docMk/>
            <pc:sldMk cId="3979582502" sldId="1534"/>
            <ac:picMk id="6" creationId="{664D9CD0-285A-A1A0-6CCF-DB786970D5F2}"/>
          </ac:picMkLst>
        </pc:picChg>
      </pc:sldChg>
      <pc:sldChg chg="new del">
        <pc:chgData name="Dominik Buchegger" userId="7f2052fac20aabcc" providerId="LiveId" clId="{CF54C7B0-0C24-437E-AEC1-F774AC07306D}" dt="2023-10-12T14:18:03.009" v="1404" actId="47"/>
        <pc:sldMkLst>
          <pc:docMk/>
          <pc:sldMk cId="1938852199" sldId="1535"/>
        </pc:sldMkLst>
      </pc:sldChg>
      <pc:sldChg chg="addSp delSp modSp new del mod">
        <pc:chgData name="Dominik Buchegger" userId="7f2052fac20aabcc" providerId="LiveId" clId="{CF54C7B0-0C24-437E-AEC1-F774AC07306D}" dt="2023-10-12T13:58:20.700" v="681" actId="47"/>
        <pc:sldMkLst>
          <pc:docMk/>
          <pc:sldMk cId="4012032942" sldId="1536"/>
        </pc:sldMkLst>
        <pc:picChg chg="add del mod modCrop">
          <ac:chgData name="Dominik Buchegger" userId="7f2052fac20aabcc" providerId="LiveId" clId="{CF54C7B0-0C24-437E-AEC1-F774AC07306D}" dt="2023-10-12T13:52:08.860" v="43" actId="21"/>
          <ac:picMkLst>
            <pc:docMk/>
            <pc:sldMk cId="4012032942" sldId="1536"/>
            <ac:picMk id="6" creationId="{0AD1BC22-8479-D218-B732-E7DA2ED69854}"/>
          </ac:picMkLst>
        </pc:picChg>
      </pc:sldChg>
      <pc:sldChg chg="addSp new del mod ord">
        <pc:chgData name="Dominik Buchegger" userId="7f2052fac20aabcc" providerId="LiveId" clId="{CF54C7B0-0C24-437E-AEC1-F774AC07306D}" dt="2023-10-12T14:01:33.676" v="1067" actId="47"/>
        <pc:sldMkLst>
          <pc:docMk/>
          <pc:sldMk cId="1707172201" sldId="1537"/>
        </pc:sldMkLst>
        <pc:picChg chg="add">
          <ac:chgData name="Dominik Buchegger" userId="7f2052fac20aabcc" providerId="LiveId" clId="{CF54C7B0-0C24-437E-AEC1-F774AC07306D}" dt="2023-10-12T13:50:54.022" v="18" actId="22"/>
          <ac:picMkLst>
            <pc:docMk/>
            <pc:sldMk cId="1707172201" sldId="1537"/>
            <ac:picMk id="6" creationId="{28183599-7203-2154-823E-0B811EC5F73B}"/>
          </ac:picMkLst>
        </pc:picChg>
      </pc:sldChg>
      <pc:sldChg chg="addSp delSp new del mod">
        <pc:chgData name="Dominik Buchegger" userId="7f2052fac20aabcc" providerId="LiveId" clId="{CF54C7B0-0C24-437E-AEC1-F774AC07306D}" dt="2023-10-12T14:02:33.559" v="1099" actId="47"/>
        <pc:sldMkLst>
          <pc:docMk/>
          <pc:sldMk cId="32828333" sldId="1538"/>
        </pc:sldMkLst>
        <pc:picChg chg="add del">
          <ac:chgData name="Dominik Buchegger" userId="7f2052fac20aabcc" providerId="LiveId" clId="{CF54C7B0-0C24-437E-AEC1-F774AC07306D}" dt="2023-10-12T14:01:55.629" v="1088" actId="21"/>
          <ac:picMkLst>
            <pc:docMk/>
            <pc:sldMk cId="32828333" sldId="1538"/>
            <ac:picMk id="6" creationId="{28BF5246-B155-931F-6A0A-6435DEFDAC59}"/>
          </ac:picMkLst>
        </pc:picChg>
      </pc:sldChg>
      <pc:sldChg chg="addSp delSp new del mod">
        <pc:chgData name="Dominik Buchegger" userId="7f2052fac20aabcc" providerId="LiveId" clId="{CF54C7B0-0C24-437E-AEC1-F774AC07306D}" dt="2023-10-12T14:03:39.264" v="1151" actId="47"/>
        <pc:sldMkLst>
          <pc:docMk/>
          <pc:sldMk cId="1566984403" sldId="1539"/>
        </pc:sldMkLst>
        <pc:picChg chg="add del">
          <ac:chgData name="Dominik Buchegger" userId="7f2052fac20aabcc" providerId="LiveId" clId="{CF54C7B0-0C24-437E-AEC1-F774AC07306D}" dt="2023-10-12T14:02:58.938" v="1143" actId="21"/>
          <ac:picMkLst>
            <pc:docMk/>
            <pc:sldMk cId="1566984403" sldId="1539"/>
            <ac:picMk id="6" creationId="{6F85F12C-E534-6945-D7B6-5F9BD947D0B8}"/>
          </ac:picMkLst>
        </pc:picChg>
      </pc:sldChg>
      <pc:sldChg chg="addSp new del mod">
        <pc:chgData name="Dominik Buchegger" userId="7f2052fac20aabcc" providerId="LiveId" clId="{CF54C7B0-0C24-437E-AEC1-F774AC07306D}" dt="2023-10-12T14:03:48.777" v="1152" actId="47"/>
        <pc:sldMkLst>
          <pc:docMk/>
          <pc:sldMk cId="3420130846" sldId="1540"/>
        </pc:sldMkLst>
        <pc:picChg chg="add">
          <ac:chgData name="Dominik Buchegger" userId="7f2052fac20aabcc" providerId="LiveId" clId="{CF54C7B0-0C24-437E-AEC1-F774AC07306D}" dt="2023-10-12T13:51:43.488" v="23" actId="22"/>
          <ac:picMkLst>
            <pc:docMk/>
            <pc:sldMk cId="3420130846" sldId="1540"/>
            <ac:picMk id="6" creationId="{BB917E13-9DBF-5B02-90EF-401BDBFA229C}"/>
          </ac:picMkLst>
        </pc:picChg>
      </pc:sldChg>
      <pc:sldChg chg="new del">
        <pc:chgData name="Dominik Buchegger" userId="7f2052fac20aabcc" providerId="LiveId" clId="{CF54C7B0-0C24-437E-AEC1-F774AC07306D}" dt="2023-10-12T14:05:00.180" v="1183" actId="47"/>
        <pc:sldMkLst>
          <pc:docMk/>
          <pc:sldMk cId="3189590342" sldId="1541"/>
        </pc:sldMkLst>
      </pc:sldChg>
      <pc:sldChg chg="addSp delSp modSp add mod">
        <pc:chgData name="Dominik Buchegger" userId="7f2052fac20aabcc" providerId="LiveId" clId="{CF54C7B0-0C24-437E-AEC1-F774AC07306D}" dt="2023-10-12T14:17:27.002" v="1398" actId="20577"/>
        <pc:sldMkLst>
          <pc:docMk/>
          <pc:sldMk cId="1704093696" sldId="1542"/>
        </pc:sldMkLst>
        <pc:spChg chg="mod">
          <ac:chgData name="Dominik Buchegger" userId="7f2052fac20aabcc" providerId="LiveId" clId="{CF54C7B0-0C24-437E-AEC1-F774AC07306D}" dt="2023-10-12T14:17:27.002" v="1398" actId="20577"/>
          <ac:spMkLst>
            <pc:docMk/>
            <pc:sldMk cId="1704093696" sldId="1542"/>
            <ac:spMk id="5" creationId="{60B48172-F822-F4B2-BC65-750C4214462F}"/>
          </ac:spMkLst>
        </pc:spChg>
        <pc:spChg chg="mod">
          <ac:chgData name="Dominik Buchegger" userId="7f2052fac20aabcc" providerId="LiveId" clId="{CF54C7B0-0C24-437E-AEC1-F774AC07306D}" dt="2023-10-12T14:05:23.060" v="1197" actId="113"/>
          <ac:spMkLst>
            <pc:docMk/>
            <pc:sldMk cId="1704093696" sldId="1542"/>
            <ac:spMk id="8" creationId="{E0EB712D-88FF-652F-AD07-EBE500FC8B72}"/>
          </ac:spMkLst>
        </pc:spChg>
        <pc:spChg chg="del mod">
          <ac:chgData name="Dominik Buchegger" userId="7f2052fac20aabcc" providerId="LiveId" clId="{CF54C7B0-0C24-437E-AEC1-F774AC07306D}" dt="2023-10-12T13:59:01.474" v="715" actId="478"/>
          <ac:spMkLst>
            <pc:docMk/>
            <pc:sldMk cId="1704093696" sldId="1542"/>
            <ac:spMk id="9" creationId="{59B53215-B6F1-5EC0-B1AC-A12EE89612BE}"/>
          </ac:spMkLst>
        </pc:spChg>
        <pc:picChg chg="add mod">
          <ac:chgData name="Dominik Buchegger" userId="7f2052fac20aabcc" providerId="LiveId" clId="{CF54C7B0-0C24-437E-AEC1-F774AC07306D}" dt="2023-10-12T14:11:49.132" v="1301" actId="1076"/>
          <ac:picMkLst>
            <pc:docMk/>
            <pc:sldMk cId="1704093696" sldId="1542"/>
            <ac:picMk id="6" creationId="{BFA62F9A-6466-2575-4334-A40384DB286A}"/>
          </ac:picMkLst>
        </pc:picChg>
      </pc:sldChg>
      <pc:sldChg chg="addSp delSp modSp add mod">
        <pc:chgData name="Dominik Buchegger" userId="7f2052fac20aabcc" providerId="LiveId" clId="{CF54C7B0-0C24-437E-AEC1-F774AC07306D}" dt="2023-10-12T14:05:50.098" v="1205" actId="478"/>
        <pc:sldMkLst>
          <pc:docMk/>
          <pc:sldMk cId="985433449" sldId="1543"/>
        </pc:sldMkLst>
        <pc:spChg chg="del mod">
          <ac:chgData name="Dominik Buchegger" userId="7f2052fac20aabcc" providerId="LiveId" clId="{CF54C7B0-0C24-437E-AEC1-F774AC07306D}" dt="2023-10-12T14:02:24.023" v="1097" actId="478"/>
          <ac:spMkLst>
            <pc:docMk/>
            <pc:sldMk cId="985433449" sldId="1543"/>
            <ac:spMk id="5" creationId="{60B48172-F822-F4B2-BC65-750C4214462F}"/>
          </ac:spMkLst>
        </pc:spChg>
        <pc:spChg chg="mod">
          <ac:chgData name="Dominik Buchegger" userId="7f2052fac20aabcc" providerId="LiveId" clId="{CF54C7B0-0C24-437E-AEC1-F774AC07306D}" dt="2023-10-12T14:05:29.348" v="1199" actId="113"/>
          <ac:spMkLst>
            <pc:docMk/>
            <pc:sldMk cId="985433449" sldId="1543"/>
            <ac:spMk id="8" creationId="{E0EB712D-88FF-652F-AD07-EBE500FC8B72}"/>
          </ac:spMkLst>
        </pc:spChg>
        <pc:picChg chg="add mod modCrop">
          <ac:chgData name="Dominik Buchegger" userId="7f2052fac20aabcc" providerId="LiveId" clId="{CF54C7B0-0C24-437E-AEC1-F774AC07306D}" dt="2023-10-12T14:03:26.044" v="1150" actId="1076"/>
          <ac:picMkLst>
            <pc:docMk/>
            <pc:sldMk cId="985433449" sldId="1543"/>
            <ac:picMk id="2" creationId="{369E50E5-377C-4704-B202-B3FB68BEEB33}"/>
          </ac:picMkLst>
        </pc:picChg>
        <pc:picChg chg="add del mod modCrop">
          <ac:chgData name="Dominik Buchegger" userId="7f2052fac20aabcc" providerId="LiveId" clId="{CF54C7B0-0C24-437E-AEC1-F774AC07306D}" dt="2023-10-12T14:05:50.098" v="1205" actId="478"/>
          <ac:picMkLst>
            <pc:docMk/>
            <pc:sldMk cId="985433449" sldId="1543"/>
            <ac:picMk id="6" creationId="{4D099232-32ED-0D5E-22E4-D3871A931774}"/>
          </ac:picMkLst>
        </pc:picChg>
      </pc:sldChg>
      <pc:sldChg chg="add del">
        <pc:chgData name="Dominik Buchegger" userId="7f2052fac20aabcc" providerId="LiveId" clId="{CF54C7B0-0C24-437E-AEC1-F774AC07306D}" dt="2023-10-12T21:17:38.958" v="4779" actId="47"/>
        <pc:sldMkLst>
          <pc:docMk/>
          <pc:sldMk cId="818342907" sldId="1544"/>
        </pc:sldMkLst>
      </pc:sldChg>
      <pc:sldChg chg="add del">
        <pc:chgData name="Dominik Buchegger" userId="7f2052fac20aabcc" providerId="LiveId" clId="{CF54C7B0-0C24-437E-AEC1-F774AC07306D}" dt="2023-10-12T14:55:23.615" v="1405" actId="2696"/>
        <pc:sldMkLst>
          <pc:docMk/>
          <pc:sldMk cId="3713946609" sldId="1544"/>
        </pc:sldMkLst>
      </pc:sldChg>
      <pc:sldChg chg="addSp delSp modSp add mod">
        <pc:chgData name="Dominik Buchegger" userId="7f2052fac20aabcc" providerId="LiveId" clId="{CF54C7B0-0C24-437E-AEC1-F774AC07306D}" dt="2023-10-12T14:10:11.209" v="1297" actId="1076"/>
        <pc:sldMkLst>
          <pc:docMk/>
          <pc:sldMk cId="3995171968" sldId="1545"/>
        </pc:sldMkLst>
        <pc:spChg chg="add mod">
          <ac:chgData name="Dominik Buchegger" userId="7f2052fac20aabcc" providerId="LiveId" clId="{CF54C7B0-0C24-437E-AEC1-F774AC07306D}" dt="2023-10-12T14:04:53.953" v="1181" actId="1076"/>
          <ac:spMkLst>
            <pc:docMk/>
            <pc:sldMk cId="3995171968" sldId="1545"/>
            <ac:spMk id="7" creationId="{50AC6C20-26BF-C028-FA18-0448E9176DC2}"/>
          </ac:spMkLst>
        </pc:spChg>
        <pc:spChg chg="mod">
          <ac:chgData name="Dominik Buchegger" userId="7f2052fac20aabcc" providerId="LiveId" clId="{CF54C7B0-0C24-437E-AEC1-F774AC07306D}" dt="2023-10-12T14:05:48.173" v="1204" actId="113"/>
          <ac:spMkLst>
            <pc:docMk/>
            <pc:sldMk cId="3995171968" sldId="1545"/>
            <ac:spMk id="8" creationId="{E0EB712D-88FF-652F-AD07-EBE500FC8B72}"/>
          </ac:spMkLst>
        </pc:spChg>
        <pc:spChg chg="add mod">
          <ac:chgData name="Dominik Buchegger" userId="7f2052fac20aabcc" providerId="LiveId" clId="{CF54C7B0-0C24-437E-AEC1-F774AC07306D}" dt="2023-10-12T14:04:53.953" v="1181" actId="1076"/>
          <ac:spMkLst>
            <pc:docMk/>
            <pc:sldMk cId="3995171968" sldId="1545"/>
            <ac:spMk id="9" creationId="{E576C983-BBBB-75BE-5AC7-E5BC1867B8AB}"/>
          </ac:spMkLst>
        </pc:spChg>
        <pc:spChg chg="add mod">
          <ac:chgData name="Dominik Buchegger" userId="7f2052fac20aabcc" providerId="LiveId" clId="{CF54C7B0-0C24-437E-AEC1-F774AC07306D}" dt="2023-10-12T14:04:53.953" v="1181" actId="1076"/>
          <ac:spMkLst>
            <pc:docMk/>
            <pc:sldMk cId="3995171968" sldId="1545"/>
            <ac:spMk id="10" creationId="{B5C183D4-ACA6-D681-DAE0-FA37BA607920}"/>
          </ac:spMkLst>
        </pc:spChg>
        <pc:spChg chg="add mod">
          <ac:chgData name="Dominik Buchegger" userId="7f2052fac20aabcc" providerId="LiveId" clId="{CF54C7B0-0C24-437E-AEC1-F774AC07306D}" dt="2023-10-12T14:04:53.953" v="1181" actId="1076"/>
          <ac:spMkLst>
            <pc:docMk/>
            <pc:sldMk cId="3995171968" sldId="1545"/>
            <ac:spMk id="11" creationId="{67679C78-AF90-1820-2FC7-6C9D4BB1F3B2}"/>
          </ac:spMkLst>
        </pc:spChg>
        <pc:spChg chg="add mod">
          <ac:chgData name="Dominik Buchegger" userId="7f2052fac20aabcc" providerId="LiveId" clId="{CF54C7B0-0C24-437E-AEC1-F774AC07306D}" dt="2023-10-12T14:04:53.953" v="1181" actId="1076"/>
          <ac:spMkLst>
            <pc:docMk/>
            <pc:sldMk cId="3995171968" sldId="1545"/>
            <ac:spMk id="12" creationId="{4ECF72F6-7829-15FC-96CA-944D3EE4C5C4}"/>
          </ac:spMkLst>
        </pc:spChg>
        <pc:spChg chg="add mod">
          <ac:chgData name="Dominik Buchegger" userId="7f2052fac20aabcc" providerId="LiveId" clId="{CF54C7B0-0C24-437E-AEC1-F774AC07306D}" dt="2023-10-12T14:04:53.953" v="1181" actId="1076"/>
          <ac:spMkLst>
            <pc:docMk/>
            <pc:sldMk cId="3995171968" sldId="1545"/>
            <ac:spMk id="13" creationId="{E2953CEB-9E62-EA0C-2DA4-C98BE34F394D}"/>
          </ac:spMkLst>
        </pc:spChg>
        <pc:spChg chg="add mod">
          <ac:chgData name="Dominik Buchegger" userId="7f2052fac20aabcc" providerId="LiveId" clId="{CF54C7B0-0C24-437E-AEC1-F774AC07306D}" dt="2023-10-12T14:04:53.953" v="1181" actId="1076"/>
          <ac:spMkLst>
            <pc:docMk/>
            <pc:sldMk cId="3995171968" sldId="1545"/>
            <ac:spMk id="14" creationId="{9D7BE8A7-CBD7-D62B-3183-EA752191AB6E}"/>
          </ac:spMkLst>
        </pc:spChg>
        <pc:spChg chg="add mod">
          <ac:chgData name="Dominik Buchegger" userId="7f2052fac20aabcc" providerId="LiveId" clId="{CF54C7B0-0C24-437E-AEC1-F774AC07306D}" dt="2023-10-12T14:04:53.953" v="1181" actId="1076"/>
          <ac:spMkLst>
            <pc:docMk/>
            <pc:sldMk cId="3995171968" sldId="1545"/>
            <ac:spMk id="15" creationId="{CF82059E-36BE-E852-354D-64D7F3A54357}"/>
          </ac:spMkLst>
        </pc:spChg>
        <pc:spChg chg="add mod">
          <ac:chgData name="Dominik Buchegger" userId="7f2052fac20aabcc" providerId="LiveId" clId="{CF54C7B0-0C24-437E-AEC1-F774AC07306D}" dt="2023-10-12T14:04:53.953" v="1181" actId="1076"/>
          <ac:spMkLst>
            <pc:docMk/>
            <pc:sldMk cId="3995171968" sldId="1545"/>
            <ac:spMk id="24" creationId="{17021758-E398-93BA-2B7D-47FA19E4C164}"/>
          </ac:spMkLst>
        </pc:spChg>
        <pc:spChg chg="add mod">
          <ac:chgData name="Dominik Buchegger" userId="7f2052fac20aabcc" providerId="LiveId" clId="{CF54C7B0-0C24-437E-AEC1-F774AC07306D}" dt="2023-10-12T14:04:53.953" v="1181" actId="1076"/>
          <ac:spMkLst>
            <pc:docMk/>
            <pc:sldMk cId="3995171968" sldId="1545"/>
            <ac:spMk id="25" creationId="{3E5B0C57-81DB-8C90-50C3-AD1AD8060F8D}"/>
          </ac:spMkLst>
        </pc:spChg>
        <pc:spChg chg="add mod">
          <ac:chgData name="Dominik Buchegger" userId="7f2052fac20aabcc" providerId="LiveId" clId="{CF54C7B0-0C24-437E-AEC1-F774AC07306D}" dt="2023-10-12T14:04:53.953" v="1181" actId="1076"/>
          <ac:spMkLst>
            <pc:docMk/>
            <pc:sldMk cId="3995171968" sldId="1545"/>
            <ac:spMk id="26" creationId="{B31B6D86-D4A3-3201-ED4C-D10CEE2D4EA7}"/>
          </ac:spMkLst>
        </pc:spChg>
        <pc:spChg chg="add mod">
          <ac:chgData name="Dominik Buchegger" userId="7f2052fac20aabcc" providerId="LiveId" clId="{CF54C7B0-0C24-437E-AEC1-F774AC07306D}" dt="2023-10-12T14:04:53.953" v="1181" actId="1076"/>
          <ac:spMkLst>
            <pc:docMk/>
            <pc:sldMk cId="3995171968" sldId="1545"/>
            <ac:spMk id="27" creationId="{712C9664-51F0-3DE9-6947-3D419987CE39}"/>
          </ac:spMkLst>
        </pc:spChg>
        <pc:spChg chg="add mod">
          <ac:chgData name="Dominik Buchegger" userId="7f2052fac20aabcc" providerId="LiveId" clId="{CF54C7B0-0C24-437E-AEC1-F774AC07306D}" dt="2023-10-12T14:04:53.953" v="1181" actId="1076"/>
          <ac:spMkLst>
            <pc:docMk/>
            <pc:sldMk cId="3995171968" sldId="1545"/>
            <ac:spMk id="28" creationId="{366CF25F-52B3-52B6-FDAE-47A7BB3B4C16}"/>
          </ac:spMkLst>
        </pc:spChg>
        <pc:spChg chg="add mod">
          <ac:chgData name="Dominik Buchegger" userId="7f2052fac20aabcc" providerId="LiveId" clId="{CF54C7B0-0C24-437E-AEC1-F774AC07306D}" dt="2023-10-12T14:04:53.953" v="1181" actId="1076"/>
          <ac:spMkLst>
            <pc:docMk/>
            <pc:sldMk cId="3995171968" sldId="1545"/>
            <ac:spMk id="29" creationId="{F5716C5D-861D-4C5A-5AD5-6E4184B579D5}"/>
          </ac:spMkLst>
        </pc:spChg>
        <pc:spChg chg="add mod">
          <ac:chgData name="Dominik Buchegger" userId="7f2052fac20aabcc" providerId="LiveId" clId="{CF54C7B0-0C24-437E-AEC1-F774AC07306D}" dt="2023-10-12T14:04:53.953" v="1181" actId="1076"/>
          <ac:spMkLst>
            <pc:docMk/>
            <pc:sldMk cId="3995171968" sldId="1545"/>
            <ac:spMk id="30" creationId="{016AAA9E-7C47-F17A-F1C5-8D6295571CF1}"/>
          </ac:spMkLst>
        </pc:spChg>
        <pc:spChg chg="add mod">
          <ac:chgData name="Dominik Buchegger" userId="7f2052fac20aabcc" providerId="LiveId" clId="{CF54C7B0-0C24-437E-AEC1-F774AC07306D}" dt="2023-10-12T14:04:53.953" v="1181" actId="1076"/>
          <ac:spMkLst>
            <pc:docMk/>
            <pc:sldMk cId="3995171968" sldId="1545"/>
            <ac:spMk id="31" creationId="{98E44638-086B-013F-9445-42ADF0505C95}"/>
          </ac:spMkLst>
        </pc:spChg>
        <pc:spChg chg="add mod">
          <ac:chgData name="Dominik Buchegger" userId="7f2052fac20aabcc" providerId="LiveId" clId="{CF54C7B0-0C24-437E-AEC1-F774AC07306D}" dt="2023-10-12T14:04:53.953" v="1181" actId="1076"/>
          <ac:spMkLst>
            <pc:docMk/>
            <pc:sldMk cId="3995171968" sldId="1545"/>
            <ac:spMk id="32" creationId="{D0A88E72-36D3-438F-52FB-928DEA80E86C}"/>
          </ac:spMkLst>
        </pc:spChg>
        <pc:picChg chg="del">
          <ac:chgData name="Dominik Buchegger" userId="7f2052fac20aabcc" providerId="LiveId" clId="{CF54C7B0-0C24-437E-AEC1-F774AC07306D}" dt="2023-10-12T14:04:28.228" v="1166" actId="478"/>
          <ac:picMkLst>
            <pc:docMk/>
            <pc:sldMk cId="3995171968" sldId="1545"/>
            <ac:picMk id="2" creationId="{369E50E5-377C-4704-B202-B3FB68BEEB33}"/>
          </ac:picMkLst>
        </pc:picChg>
        <pc:picChg chg="add mod">
          <ac:chgData name="Dominik Buchegger" userId="7f2052fac20aabcc" providerId="LiveId" clId="{CF54C7B0-0C24-437E-AEC1-F774AC07306D}" dt="2023-10-12T14:04:53.953" v="1181" actId="1076"/>
          <ac:picMkLst>
            <pc:docMk/>
            <pc:sldMk cId="3995171968" sldId="1545"/>
            <ac:picMk id="5" creationId="{515AA386-11FD-124C-7F07-60FBA858DD9F}"/>
          </ac:picMkLst>
        </pc:picChg>
        <pc:picChg chg="del">
          <ac:chgData name="Dominik Buchegger" userId="7f2052fac20aabcc" providerId="LiveId" clId="{CF54C7B0-0C24-437E-AEC1-F774AC07306D}" dt="2023-10-12T14:04:29.195" v="1167" actId="478"/>
          <ac:picMkLst>
            <pc:docMk/>
            <pc:sldMk cId="3995171968" sldId="1545"/>
            <ac:picMk id="6" creationId="{4D099232-32ED-0D5E-22E4-D3871A931774}"/>
          </ac:picMkLst>
        </pc:picChg>
        <pc:picChg chg="add mod">
          <ac:chgData name="Dominik Buchegger" userId="7f2052fac20aabcc" providerId="LiveId" clId="{CF54C7B0-0C24-437E-AEC1-F774AC07306D}" dt="2023-10-12T14:10:11.209" v="1297" actId="1076"/>
          <ac:picMkLst>
            <pc:docMk/>
            <pc:sldMk cId="3995171968" sldId="1545"/>
            <ac:picMk id="33" creationId="{633EA2E7-0406-1D7E-F30D-93692A45CD70}"/>
          </ac:picMkLst>
        </pc:picChg>
        <pc:cxnChg chg="add mod">
          <ac:chgData name="Dominik Buchegger" userId="7f2052fac20aabcc" providerId="LiveId" clId="{CF54C7B0-0C24-437E-AEC1-F774AC07306D}" dt="2023-10-12T14:04:53.953" v="1181" actId="1076"/>
          <ac:cxnSpMkLst>
            <pc:docMk/>
            <pc:sldMk cId="3995171968" sldId="1545"/>
            <ac:cxnSpMk id="16" creationId="{A9FF0D77-39F3-6679-2BBE-2661340B9061}"/>
          </ac:cxnSpMkLst>
        </pc:cxnChg>
        <pc:cxnChg chg="add mod">
          <ac:chgData name="Dominik Buchegger" userId="7f2052fac20aabcc" providerId="LiveId" clId="{CF54C7B0-0C24-437E-AEC1-F774AC07306D}" dt="2023-10-12T14:04:53.953" v="1181" actId="1076"/>
          <ac:cxnSpMkLst>
            <pc:docMk/>
            <pc:sldMk cId="3995171968" sldId="1545"/>
            <ac:cxnSpMk id="17" creationId="{80549644-0062-81CF-EEC1-70AD9A75305E}"/>
          </ac:cxnSpMkLst>
        </pc:cxnChg>
        <pc:cxnChg chg="add mod">
          <ac:chgData name="Dominik Buchegger" userId="7f2052fac20aabcc" providerId="LiveId" clId="{CF54C7B0-0C24-437E-AEC1-F774AC07306D}" dt="2023-10-12T14:04:53.953" v="1181" actId="1076"/>
          <ac:cxnSpMkLst>
            <pc:docMk/>
            <pc:sldMk cId="3995171968" sldId="1545"/>
            <ac:cxnSpMk id="18" creationId="{989013DE-C76A-07AC-0B5F-6A8F74C1D331}"/>
          </ac:cxnSpMkLst>
        </pc:cxnChg>
        <pc:cxnChg chg="add mod">
          <ac:chgData name="Dominik Buchegger" userId="7f2052fac20aabcc" providerId="LiveId" clId="{CF54C7B0-0C24-437E-AEC1-F774AC07306D}" dt="2023-10-12T14:04:53.953" v="1181" actId="1076"/>
          <ac:cxnSpMkLst>
            <pc:docMk/>
            <pc:sldMk cId="3995171968" sldId="1545"/>
            <ac:cxnSpMk id="19" creationId="{A6215379-31F5-FD56-BFE3-6DE484663D3C}"/>
          </ac:cxnSpMkLst>
        </pc:cxnChg>
        <pc:cxnChg chg="add mod">
          <ac:chgData name="Dominik Buchegger" userId="7f2052fac20aabcc" providerId="LiveId" clId="{CF54C7B0-0C24-437E-AEC1-F774AC07306D}" dt="2023-10-12T14:04:53.953" v="1181" actId="1076"/>
          <ac:cxnSpMkLst>
            <pc:docMk/>
            <pc:sldMk cId="3995171968" sldId="1545"/>
            <ac:cxnSpMk id="20" creationId="{0A6B49C9-8631-F9A3-F2D3-D47C9A5E33AB}"/>
          </ac:cxnSpMkLst>
        </pc:cxnChg>
        <pc:cxnChg chg="add mod">
          <ac:chgData name="Dominik Buchegger" userId="7f2052fac20aabcc" providerId="LiveId" clId="{CF54C7B0-0C24-437E-AEC1-F774AC07306D}" dt="2023-10-12T14:04:53.953" v="1181" actId="1076"/>
          <ac:cxnSpMkLst>
            <pc:docMk/>
            <pc:sldMk cId="3995171968" sldId="1545"/>
            <ac:cxnSpMk id="21" creationId="{4B909F8A-DAC2-F437-E35F-F597209090A7}"/>
          </ac:cxnSpMkLst>
        </pc:cxnChg>
        <pc:cxnChg chg="add mod">
          <ac:chgData name="Dominik Buchegger" userId="7f2052fac20aabcc" providerId="LiveId" clId="{CF54C7B0-0C24-437E-AEC1-F774AC07306D}" dt="2023-10-12T14:04:53.953" v="1181" actId="1076"/>
          <ac:cxnSpMkLst>
            <pc:docMk/>
            <pc:sldMk cId="3995171968" sldId="1545"/>
            <ac:cxnSpMk id="22" creationId="{18366853-4EEF-13C1-5925-B665CDD0ED62}"/>
          </ac:cxnSpMkLst>
        </pc:cxnChg>
        <pc:cxnChg chg="add mod">
          <ac:chgData name="Dominik Buchegger" userId="7f2052fac20aabcc" providerId="LiveId" clId="{CF54C7B0-0C24-437E-AEC1-F774AC07306D}" dt="2023-10-12T14:04:53.953" v="1181" actId="1076"/>
          <ac:cxnSpMkLst>
            <pc:docMk/>
            <pc:sldMk cId="3995171968" sldId="1545"/>
            <ac:cxnSpMk id="23" creationId="{C7E9BE6F-225F-9E7F-7CF3-F96EB4F33EE3}"/>
          </ac:cxnSpMkLst>
        </pc:cxnChg>
      </pc:sldChg>
      <pc:sldChg chg="add del">
        <pc:chgData name="Dominik Buchegger" userId="7f2052fac20aabcc" providerId="LiveId" clId="{CF54C7B0-0C24-437E-AEC1-F774AC07306D}" dt="2023-10-12T14:04:31.303" v="1169"/>
        <pc:sldMkLst>
          <pc:docMk/>
          <pc:sldMk cId="1026812287" sldId="1546"/>
        </pc:sldMkLst>
      </pc:sldChg>
      <pc:sldChg chg="addSp modSp add mod">
        <pc:chgData name="Dominik Buchegger" userId="7f2052fac20aabcc" providerId="LiveId" clId="{CF54C7B0-0C24-437E-AEC1-F774AC07306D}" dt="2023-10-12T14:10:04.764" v="1293" actId="20577"/>
        <pc:sldMkLst>
          <pc:docMk/>
          <pc:sldMk cId="1345530787" sldId="1546"/>
        </pc:sldMkLst>
        <pc:spChg chg="mod">
          <ac:chgData name="Dominik Buchegger" userId="7f2052fac20aabcc" providerId="LiveId" clId="{CF54C7B0-0C24-437E-AEC1-F774AC07306D}" dt="2023-10-12T14:05:42.115" v="1202" actId="113"/>
          <ac:spMkLst>
            <pc:docMk/>
            <pc:sldMk cId="1345530787" sldId="1546"/>
            <ac:spMk id="8" creationId="{E0EB712D-88FF-652F-AD07-EBE500FC8B72}"/>
          </ac:spMkLst>
        </pc:spChg>
        <pc:spChg chg="add mod">
          <ac:chgData name="Dominik Buchegger" userId="7f2052fac20aabcc" providerId="LiveId" clId="{CF54C7B0-0C24-437E-AEC1-F774AC07306D}" dt="2023-10-12T14:10:04.764" v="1293" actId="20577"/>
          <ac:spMkLst>
            <pc:docMk/>
            <pc:sldMk cId="1345530787" sldId="1546"/>
            <ac:spMk id="13" creationId="{D39DB8A0-9444-D585-09A1-70FA28C75380}"/>
          </ac:spMkLst>
        </pc:spChg>
        <pc:picChg chg="add mod">
          <ac:chgData name="Dominik Buchegger" userId="7f2052fac20aabcc" providerId="LiveId" clId="{CF54C7B0-0C24-437E-AEC1-F774AC07306D}" dt="2023-10-12T14:09:16.092" v="1286" actId="1076"/>
          <ac:picMkLst>
            <pc:docMk/>
            <pc:sldMk cId="1345530787" sldId="1546"/>
            <ac:picMk id="14" creationId="{9953103D-1E19-A10A-043B-2FC98651F61F}"/>
          </ac:picMkLst>
        </pc:picChg>
        <pc:cxnChg chg="add mod">
          <ac:chgData name="Dominik Buchegger" userId="7f2052fac20aabcc" providerId="LiveId" clId="{CF54C7B0-0C24-437E-AEC1-F774AC07306D}" dt="2023-10-12T14:08:03.316" v="1234" actId="14100"/>
          <ac:cxnSpMkLst>
            <pc:docMk/>
            <pc:sldMk cId="1345530787" sldId="1546"/>
            <ac:cxnSpMk id="7" creationId="{14AA46D1-9C1D-0C0B-9832-40FDEB80DD62}"/>
          </ac:cxnSpMkLst>
        </pc:cxnChg>
        <pc:cxnChg chg="add mod">
          <ac:chgData name="Dominik Buchegger" userId="7f2052fac20aabcc" providerId="LiveId" clId="{CF54C7B0-0C24-437E-AEC1-F774AC07306D}" dt="2023-10-12T14:09:01.759" v="1281" actId="14100"/>
          <ac:cxnSpMkLst>
            <pc:docMk/>
            <pc:sldMk cId="1345530787" sldId="1546"/>
            <ac:cxnSpMk id="15" creationId="{5E8217FF-4309-9E0F-2BCA-F5118A5A3F1B}"/>
          </ac:cxnSpMkLst>
        </pc:cxnChg>
      </pc:sldChg>
      <pc:sldChg chg="addSp delSp modSp add del mod">
        <pc:chgData name="Dominik Buchegger" userId="7f2052fac20aabcc" providerId="LiveId" clId="{CF54C7B0-0C24-437E-AEC1-F774AC07306D}" dt="2023-10-12T14:04:58.649" v="1182" actId="47"/>
        <pc:sldMkLst>
          <pc:docMk/>
          <pc:sldMk cId="3768571585" sldId="1546"/>
        </pc:sldMkLst>
        <pc:spChg chg="del mod">
          <ac:chgData name="Dominik Buchegger" userId="7f2052fac20aabcc" providerId="LiveId" clId="{CF54C7B0-0C24-437E-AEC1-F774AC07306D}" dt="2023-10-12T14:04:40.789" v="1176" actId="478"/>
          <ac:spMkLst>
            <pc:docMk/>
            <pc:sldMk cId="3768571585" sldId="1546"/>
            <ac:spMk id="3" creationId="{C1C055D0-88FC-814E-85AF-F5DD6D247310}"/>
          </ac:spMkLst>
        </pc:spChg>
        <pc:spChg chg="mod">
          <ac:chgData name="Dominik Buchegger" userId="7f2052fac20aabcc" providerId="LiveId" clId="{CF54C7B0-0C24-437E-AEC1-F774AC07306D}" dt="2023-10-12T14:04:43.860" v="1178" actId="1076"/>
          <ac:spMkLst>
            <pc:docMk/>
            <pc:sldMk cId="3768571585" sldId="1546"/>
            <ac:spMk id="5" creationId="{DABB2ADA-E1DB-4B4A-B517-713666D358EF}"/>
          </ac:spMkLst>
        </pc:spChg>
        <pc:spChg chg="del">
          <ac:chgData name="Dominik Buchegger" userId="7f2052fac20aabcc" providerId="LiveId" clId="{CF54C7B0-0C24-437E-AEC1-F774AC07306D}" dt="2023-10-12T14:04:47.594" v="1179" actId="21"/>
          <ac:spMkLst>
            <pc:docMk/>
            <pc:sldMk cId="3768571585" sldId="1546"/>
            <ac:spMk id="9" creationId="{201A8C9A-26FE-AE4C-9409-8981F7EDD5F0}"/>
          </ac:spMkLst>
        </pc:spChg>
        <pc:spChg chg="add del mod">
          <ac:chgData name="Dominik Buchegger" userId="7f2052fac20aabcc" providerId="LiveId" clId="{CF54C7B0-0C24-437E-AEC1-F774AC07306D}" dt="2023-10-12T14:04:42.229" v="1177" actId="478"/>
          <ac:spMkLst>
            <pc:docMk/>
            <pc:sldMk cId="3768571585" sldId="1546"/>
            <ac:spMk id="10" creationId="{1A93B1D0-37D2-3A99-EC1F-078CCBF6FDA2}"/>
          </ac:spMkLst>
        </pc:spChg>
        <pc:spChg chg="del">
          <ac:chgData name="Dominik Buchegger" userId="7f2052fac20aabcc" providerId="LiveId" clId="{CF54C7B0-0C24-437E-AEC1-F774AC07306D}" dt="2023-10-12T14:04:47.594" v="1179" actId="21"/>
          <ac:spMkLst>
            <pc:docMk/>
            <pc:sldMk cId="3768571585" sldId="1546"/>
            <ac:spMk id="11" creationId="{08F1887C-886F-1C45-90AF-370A99B153A0}"/>
          </ac:spMkLst>
        </pc:spChg>
        <pc:spChg chg="del">
          <ac:chgData name="Dominik Buchegger" userId="7f2052fac20aabcc" providerId="LiveId" clId="{CF54C7B0-0C24-437E-AEC1-F774AC07306D}" dt="2023-10-12T14:04:47.594" v="1179" actId="21"/>
          <ac:spMkLst>
            <pc:docMk/>
            <pc:sldMk cId="3768571585" sldId="1546"/>
            <ac:spMk id="13" creationId="{F2976D75-FA9B-5B4C-8266-8CD60E8E7AAA}"/>
          </ac:spMkLst>
        </pc:spChg>
        <pc:spChg chg="del">
          <ac:chgData name="Dominik Buchegger" userId="7f2052fac20aabcc" providerId="LiveId" clId="{CF54C7B0-0C24-437E-AEC1-F774AC07306D}" dt="2023-10-12T14:04:47.594" v="1179" actId="21"/>
          <ac:spMkLst>
            <pc:docMk/>
            <pc:sldMk cId="3768571585" sldId="1546"/>
            <ac:spMk id="15" creationId="{A9E13AAD-9B57-694D-8805-B1D0649FF031}"/>
          </ac:spMkLst>
        </pc:spChg>
        <pc:spChg chg="del">
          <ac:chgData name="Dominik Buchegger" userId="7f2052fac20aabcc" providerId="LiveId" clId="{CF54C7B0-0C24-437E-AEC1-F774AC07306D}" dt="2023-10-12T14:04:47.594" v="1179" actId="21"/>
          <ac:spMkLst>
            <pc:docMk/>
            <pc:sldMk cId="3768571585" sldId="1546"/>
            <ac:spMk id="16" creationId="{85A71E3B-73C0-0C43-8CCF-7BF8A7D31537}"/>
          </ac:spMkLst>
        </pc:spChg>
        <pc:spChg chg="del">
          <ac:chgData name="Dominik Buchegger" userId="7f2052fac20aabcc" providerId="LiveId" clId="{CF54C7B0-0C24-437E-AEC1-F774AC07306D}" dt="2023-10-12T14:04:47.594" v="1179" actId="21"/>
          <ac:spMkLst>
            <pc:docMk/>
            <pc:sldMk cId="3768571585" sldId="1546"/>
            <ac:spMk id="18" creationId="{58E8A372-4FF3-7545-9513-13427DF042D6}"/>
          </ac:spMkLst>
        </pc:spChg>
        <pc:spChg chg="del">
          <ac:chgData name="Dominik Buchegger" userId="7f2052fac20aabcc" providerId="LiveId" clId="{CF54C7B0-0C24-437E-AEC1-F774AC07306D}" dt="2023-10-12T14:04:47.594" v="1179" actId="21"/>
          <ac:spMkLst>
            <pc:docMk/>
            <pc:sldMk cId="3768571585" sldId="1546"/>
            <ac:spMk id="19" creationId="{FAD10D64-2982-D747-8C6E-0D3CB44C4561}"/>
          </ac:spMkLst>
        </pc:spChg>
        <pc:spChg chg="del">
          <ac:chgData name="Dominik Buchegger" userId="7f2052fac20aabcc" providerId="LiveId" clId="{CF54C7B0-0C24-437E-AEC1-F774AC07306D}" dt="2023-10-12T14:04:47.594" v="1179" actId="21"/>
          <ac:spMkLst>
            <pc:docMk/>
            <pc:sldMk cId="3768571585" sldId="1546"/>
            <ac:spMk id="20" creationId="{C8DE209B-2AA3-5A4A-B376-1689DD5AD529}"/>
          </ac:spMkLst>
        </pc:spChg>
        <pc:spChg chg="del">
          <ac:chgData name="Dominik Buchegger" userId="7f2052fac20aabcc" providerId="LiveId" clId="{CF54C7B0-0C24-437E-AEC1-F774AC07306D}" dt="2023-10-12T14:04:47.594" v="1179" actId="21"/>
          <ac:spMkLst>
            <pc:docMk/>
            <pc:sldMk cId="3768571585" sldId="1546"/>
            <ac:spMk id="30" creationId="{6D48107B-8488-F645-936F-C7BEB847C9A2}"/>
          </ac:spMkLst>
        </pc:spChg>
        <pc:spChg chg="del">
          <ac:chgData name="Dominik Buchegger" userId="7f2052fac20aabcc" providerId="LiveId" clId="{CF54C7B0-0C24-437E-AEC1-F774AC07306D}" dt="2023-10-12T14:04:47.594" v="1179" actId="21"/>
          <ac:spMkLst>
            <pc:docMk/>
            <pc:sldMk cId="3768571585" sldId="1546"/>
            <ac:spMk id="31" creationId="{1778CAE0-7711-9F4F-963E-455C4FA49199}"/>
          </ac:spMkLst>
        </pc:spChg>
        <pc:spChg chg="del">
          <ac:chgData name="Dominik Buchegger" userId="7f2052fac20aabcc" providerId="LiveId" clId="{CF54C7B0-0C24-437E-AEC1-F774AC07306D}" dt="2023-10-12T14:04:47.594" v="1179" actId="21"/>
          <ac:spMkLst>
            <pc:docMk/>
            <pc:sldMk cId="3768571585" sldId="1546"/>
            <ac:spMk id="32" creationId="{8AB7BB1C-8E75-F04C-81E2-EA8EF077057A}"/>
          </ac:spMkLst>
        </pc:spChg>
        <pc:spChg chg="del">
          <ac:chgData name="Dominik Buchegger" userId="7f2052fac20aabcc" providerId="LiveId" clId="{CF54C7B0-0C24-437E-AEC1-F774AC07306D}" dt="2023-10-12T14:04:47.594" v="1179" actId="21"/>
          <ac:spMkLst>
            <pc:docMk/>
            <pc:sldMk cId="3768571585" sldId="1546"/>
            <ac:spMk id="33" creationId="{395B85EE-DF6E-F74C-BFE2-1EAC456496F5}"/>
          </ac:spMkLst>
        </pc:spChg>
        <pc:spChg chg="del">
          <ac:chgData name="Dominik Buchegger" userId="7f2052fac20aabcc" providerId="LiveId" clId="{CF54C7B0-0C24-437E-AEC1-F774AC07306D}" dt="2023-10-12T14:04:47.594" v="1179" actId="21"/>
          <ac:spMkLst>
            <pc:docMk/>
            <pc:sldMk cId="3768571585" sldId="1546"/>
            <ac:spMk id="34" creationId="{855CC770-988E-E546-852F-E0AAA1A6A297}"/>
          </ac:spMkLst>
        </pc:spChg>
        <pc:spChg chg="del">
          <ac:chgData name="Dominik Buchegger" userId="7f2052fac20aabcc" providerId="LiveId" clId="{CF54C7B0-0C24-437E-AEC1-F774AC07306D}" dt="2023-10-12T14:04:47.594" v="1179" actId="21"/>
          <ac:spMkLst>
            <pc:docMk/>
            <pc:sldMk cId="3768571585" sldId="1546"/>
            <ac:spMk id="35" creationId="{A7E9FAE8-663E-E946-AFBB-7C1BB2641C1C}"/>
          </ac:spMkLst>
        </pc:spChg>
        <pc:spChg chg="del">
          <ac:chgData name="Dominik Buchegger" userId="7f2052fac20aabcc" providerId="LiveId" clId="{CF54C7B0-0C24-437E-AEC1-F774AC07306D}" dt="2023-10-12T14:04:47.594" v="1179" actId="21"/>
          <ac:spMkLst>
            <pc:docMk/>
            <pc:sldMk cId="3768571585" sldId="1546"/>
            <ac:spMk id="36" creationId="{8422207B-EABF-634B-8CDD-AB8BB5797F15}"/>
          </ac:spMkLst>
        </pc:spChg>
        <pc:spChg chg="del">
          <ac:chgData name="Dominik Buchegger" userId="7f2052fac20aabcc" providerId="LiveId" clId="{CF54C7B0-0C24-437E-AEC1-F774AC07306D}" dt="2023-10-12T14:04:47.594" v="1179" actId="21"/>
          <ac:spMkLst>
            <pc:docMk/>
            <pc:sldMk cId="3768571585" sldId="1546"/>
            <ac:spMk id="37" creationId="{69C8F7DA-45DA-D04E-8A08-909B2A5C5658}"/>
          </ac:spMkLst>
        </pc:spChg>
        <pc:spChg chg="del">
          <ac:chgData name="Dominik Buchegger" userId="7f2052fac20aabcc" providerId="LiveId" clId="{CF54C7B0-0C24-437E-AEC1-F774AC07306D}" dt="2023-10-12T14:04:47.594" v="1179" actId="21"/>
          <ac:spMkLst>
            <pc:docMk/>
            <pc:sldMk cId="3768571585" sldId="1546"/>
            <ac:spMk id="38" creationId="{94A2D54E-AFF4-614E-B369-31FCACD97A5F}"/>
          </ac:spMkLst>
        </pc:spChg>
        <pc:picChg chg="add del mod">
          <ac:chgData name="Dominik Buchegger" userId="7f2052fac20aabcc" providerId="LiveId" clId="{CF54C7B0-0C24-437E-AEC1-F774AC07306D}" dt="2023-10-12T14:04:37.170" v="1173"/>
          <ac:picMkLst>
            <pc:docMk/>
            <pc:sldMk cId="3768571585" sldId="1546"/>
            <ac:picMk id="6" creationId="{7BB0593B-C62D-B216-DB50-FC85CD007CD0}"/>
          </ac:picMkLst>
        </pc:picChg>
        <pc:picChg chg="add del">
          <ac:chgData name="Dominik Buchegger" userId="7f2052fac20aabcc" providerId="LiveId" clId="{CF54C7B0-0C24-437E-AEC1-F774AC07306D}" dt="2023-10-12T14:04:47.594" v="1179" actId="21"/>
          <ac:picMkLst>
            <pc:docMk/>
            <pc:sldMk cId="3768571585" sldId="1546"/>
            <ac:picMk id="8" creationId="{AAE1F3F0-0B1C-B24B-A289-5034AC69FDFC}"/>
          </ac:picMkLst>
        </pc:picChg>
        <pc:cxnChg chg="del">
          <ac:chgData name="Dominik Buchegger" userId="7f2052fac20aabcc" providerId="LiveId" clId="{CF54C7B0-0C24-437E-AEC1-F774AC07306D}" dt="2023-10-12T14:04:47.594" v="1179" actId="21"/>
          <ac:cxnSpMkLst>
            <pc:docMk/>
            <pc:sldMk cId="3768571585" sldId="1546"/>
            <ac:cxnSpMk id="22" creationId="{5E056C44-FB96-3A42-8E4A-C36E50C6F36E}"/>
          </ac:cxnSpMkLst>
        </pc:cxnChg>
        <pc:cxnChg chg="del">
          <ac:chgData name="Dominik Buchegger" userId="7f2052fac20aabcc" providerId="LiveId" clId="{CF54C7B0-0C24-437E-AEC1-F774AC07306D}" dt="2023-10-12T14:04:47.594" v="1179" actId="21"/>
          <ac:cxnSpMkLst>
            <pc:docMk/>
            <pc:sldMk cId="3768571585" sldId="1546"/>
            <ac:cxnSpMk id="23" creationId="{0EF9D166-F25B-7240-81ED-B30CAD830593}"/>
          </ac:cxnSpMkLst>
        </pc:cxnChg>
        <pc:cxnChg chg="del">
          <ac:chgData name="Dominik Buchegger" userId="7f2052fac20aabcc" providerId="LiveId" clId="{CF54C7B0-0C24-437E-AEC1-F774AC07306D}" dt="2023-10-12T14:04:47.594" v="1179" actId="21"/>
          <ac:cxnSpMkLst>
            <pc:docMk/>
            <pc:sldMk cId="3768571585" sldId="1546"/>
            <ac:cxnSpMk id="24" creationId="{182396AC-0EF0-0046-8405-52087E866E57}"/>
          </ac:cxnSpMkLst>
        </pc:cxnChg>
        <pc:cxnChg chg="del">
          <ac:chgData name="Dominik Buchegger" userId="7f2052fac20aabcc" providerId="LiveId" clId="{CF54C7B0-0C24-437E-AEC1-F774AC07306D}" dt="2023-10-12T14:04:47.594" v="1179" actId="21"/>
          <ac:cxnSpMkLst>
            <pc:docMk/>
            <pc:sldMk cId="3768571585" sldId="1546"/>
            <ac:cxnSpMk id="25" creationId="{3BB36BA7-4A00-BB4D-BACE-F1D822563723}"/>
          </ac:cxnSpMkLst>
        </pc:cxnChg>
        <pc:cxnChg chg="del">
          <ac:chgData name="Dominik Buchegger" userId="7f2052fac20aabcc" providerId="LiveId" clId="{CF54C7B0-0C24-437E-AEC1-F774AC07306D}" dt="2023-10-12T14:04:47.594" v="1179" actId="21"/>
          <ac:cxnSpMkLst>
            <pc:docMk/>
            <pc:sldMk cId="3768571585" sldId="1546"/>
            <ac:cxnSpMk id="26" creationId="{07D658AB-C5BB-B448-9F50-E564025E7C2B}"/>
          </ac:cxnSpMkLst>
        </pc:cxnChg>
        <pc:cxnChg chg="del">
          <ac:chgData name="Dominik Buchegger" userId="7f2052fac20aabcc" providerId="LiveId" clId="{CF54C7B0-0C24-437E-AEC1-F774AC07306D}" dt="2023-10-12T14:04:47.594" v="1179" actId="21"/>
          <ac:cxnSpMkLst>
            <pc:docMk/>
            <pc:sldMk cId="3768571585" sldId="1546"/>
            <ac:cxnSpMk id="27" creationId="{538D7B0D-3AE0-5647-976C-B62B974DB113}"/>
          </ac:cxnSpMkLst>
        </pc:cxnChg>
        <pc:cxnChg chg="del">
          <ac:chgData name="Dominik Buchegger" userId="7f2052fac20aabcc" providerId="LiveId" clId="{CF54C7B0-0C24-437E-AEC1-F774AC07306D}" dt="2023-10-12T14:04:47.594" v="1179" actId="21"/>
          <ac:cxnSpMkLst>
            <pc:docMk/>
            <pc:sldMk cId="3768571585" sldId="1546"/>
            <ac:cxnSpMk id="28" creationId="{0FA1FD66-5350-D84B-BAEA-E0657A8A7230}"/>
          </ac:cxnSpMkLst>
        </pc:cxnChg>
        <pc:cxnChg chg="del">
          <ac:chgData name="Dominik Buchegger" userId="7f2052fac20aabcc" providerId="LiveId" clId="{CF54C7B0-0C24-437E-AEC1-F774AC07306D}" dt="2023-10-12T14:04:47.594" v="1179" actId="21"/>
          <ac:cxnSpMkLst>
            <pc:docMk/>
            <pc:sldMk cId="3768571585" sldId="1546"/>
            <ac:cxnSpMk id="29" creationId="{189ABA9B-3EAA-7140-88F9-D2BB9126F057}"/>
          </ac:cxnSpMkLst>
        </pc:cxnChg>
      </pc:sldChg>
      <pc:sldChg chg="addSp delSp modSp add mod">
        <pc:chgData name="Dominik Buchegger" userId="7f2052fac20aabcc" providerId="LiveId" clId="{CF54C7B0-0C24-437E-AEC1-F774AC07306D}" dt="2023-10-12T20:45:32.263" v="3074" actId="1076"/>
        <pc:sldMkLst>
          <pc:docMk/>
          <pc:sldMk cId="3358819934" sldId="1547"/>
        </pc:sldMkLst>
        <pc:spChg chg="mod">
          <ac:chgData name="Dominik Buchegger" userId="7f2052fac20aabcc" providerId="LiveId" clId="{CF54C7B0-0C24-437E-AEC1-F774AC07306D}" dt="2023-10-12T20:25:44.939" v="2664" actId="20577"/>
          <ac:spMkLst>
            <pc:docMk/>
            <pc:sldMk cId="3358819934" sldId="1547"/>
            <ac:spMk id="2" creationId="{8BF1B61B-0C25-A347-8E82-9E36B55C7C82}"/>
          </ac:spMkLst>
        </pc:spChg>
        <pc:spChg chg="add mod">
          <ac:chgData name="Dominik Buchegger" userId="7f2052fac20aabcc" providerId="LiveId" clId="{CF54C7B0-0C24-437E-AEC1-F774AC07306D}" dt="2023-10-12T20:03:44.415" v="1793" actId="1076"/>
          <ac:spMkLst>
            <pc:docMk/>
            <pc:sldMk cId="3358819934" sldId="1547"/>
            <ac:spMk id="9" creationId="{DEC51596-11BF-36EA-FDCA-2F86405E4C01}"/>
          </ac:spMkLst>
        </pc:spChg>
        <pc:spChg chg="add mod">
          <ac:chgData name="Dominik Buchegger" userId="7f2052fac20aabcc" providerId="LiveId" clId="{CF54C7B0-0C24-437E-AEC1-F774AC07306D}" dt="2023-10-12T20:03:38.625" v="1791" actId="113"/>
          <ac:spMkLst>
            <pc:docMk/>
            <pc:sldMk cId="3358819934" sldId="1547"/>
            <ac:spMk id="10" creationId="{152B4C01-FD5A-438C-6A94-20387C35A4B6}"/>
          </ac:spMkLst>
        </pc:spChg>
        <pc:spChg chg="add mod">
          <ac:chgData name="Dominik Buchegger" userId="7f2052fac20aabcc" providerId="LiveId" clId="{CF54C7B0-0C24-437E-AEC1-F774AC07306D}" dt="2023-10-12T20:10:08.012" v="1906" actId="208"/>
          <ac:spMkLst>
            <pc:docMk/>
            <pc:sldMk cId="3358819934" sldId="1547"/>
            <ac:spMk id="16" creationId="{E58332D1-71FE-70E2-5976-FD1B444DD532}"/>
          </ac:spMkLst>
        </pc:spChg>
        <pc:spChg chg="add mod">
          <ac:chgData name="Dominik Buchegger" userId="7f2052fac20aabcc" providerId="LiveId" clId="{CF54C7B0-0C24-437E-AEC1-F774AC07306D}" dt="2023-10-12T20:45:32.263" v="3074" actId="1076"/>
          <ac:spMkLst>
            <pc:docMk/>
            <pc:sldMk cId="3358819934" sldId="1547"/>
            <ac:spMk id="18" creationId="{02AEDD7E-BC9D-5C65-E16D-12510BCDF4F5}"/>
          </ac:spMkLst>
        </pc:spChg>
        <pc:spChg chg="mod">
          <ac:chgData name="Dominik Buchegger" userId="7f2052fac20aabcc" providerId="LiveId" clId="{CF54C7B0-0C24-437E-AEC1-F774AC07306D}" dt="2023-10-12T20:02:57.328" v="1718" actId="1076"/>
          <ac:spMkLst>
            <pc:docMk/>
            <pc:sldMk cId="3358819934" sldId="1547"/>
            <ac:spMk id="22" creationId="{265CBB9D-C18A-80C2-472E-1C084050581B}"/>
          </ac:spMkLst>
        </pc:spChg>
        <pc:spChg chg="del">
          <ac:chgData name="Dominik Buchegger" userId="7f2052fac20aabcc" providerId="LiveId" clId="{CF54C7B0-0C24-437E-AEC1-F774AC07306D}" dt="2023-10-12T19:59:11.480" v="1622" actId="478"/>
          <ac:spMkLst>
            <pc:docMk/>
            <pc:sldMk cId="3358819934" sldId="1547"/>
            <ac:spMk id="23" creationId="{41BB31FA-91CC-8643-CF09-1B1EF0ABF951}"/>
          </ac:spMkLst>
        </pc:spChg>
        <pc:spChg chg="del">
          <ac:chgData name="Dominik Buchegger" userId="7f2052fac20aabcc" providerId="LiveId" clId="{CF54C7B0-0C24-437E-AEC1-F774AC07306D}" dt="2023-10-12T19:59:15.643" v="1625" actId="478"/>
          <ac:spMkLst>
            <pc:docMk/>
            <pc:sldMk cId="3358819934" sldId="1547"/>
            <ac:spMk id="24" creationId="{1845E3AE-3291-F27A-23B6-796F6AE5E872}"/>
          </ac:spMkLst>
        </pc:spChg>
        <pc:spChg chg="mod">
          <ac:chgData name="Dominik Buchegger" userId="7f2052fac20aabcc" providerId="LiveId" clId="{CF54C7B0-0C24-437E-AEC1-F774AC07306D}" dt="2023-10-12T19:59:08.556" v="1621" actId="20577"/>
          <ac:spMkLst>
            <pc:docMk/>
            <pc:sldMk cId="3358819934" sldId="1547"/>
            <ac:spMk id="25" creationId="{06A0F4A3-2DF2-CB77-24B2-D587D564FDAF}"/>
          </ac:spMkLst>
        </pc:spChg>
        <pc:spChg chg="del">
          <ac:chgData name="Dominik Buchegger" userId="7f2052fac20aabcc" providerId="LiveId" clId="{CF54C7B0-0C24-437E-AEC1-F774AC07306D}" dt="2023-10-12T19:59:12.781" v="1623" actId="478"/>
          <ac:spMkLst>
            <pc:docMk/>
            <pc:sldMk cId="3358819934" sldId="1547"/>
            <ac:spMk id="26" creationId="{EF7290A0-10B8-0D64-7C3A-01203686CC6C}"/>
          </ac:spMkLst>
        </pc:spChg>
        <pc:spChg chg="del">
          <ac:chgData name="Dominik Buchegger" userId="7f2052fac20aabcc" providerId="LiveId" clId="{CF54C7B0-0C24-437E-AEC1-F774AC07306D}" dt="2023-10-12T19:59:17.954" v="1627" actId="478"/>
          <ac:spMkLst>
            <pc:docMk/>
            <pc:sldMk cId="3358819934" sldId="1547"/>
            <ac:spMk id="27" creationId="{E7ACF98A-E3A3-56D0-BB3B-5AA929793DC3}"/>
          </ac:spMkLst>
        </pc:spChg>
        <pc:picChg chg="del">
          <ac:chgData name="Dominik Buchegger" userId="7f2052fac20aabcc" providerId="LiveId" clId="{CF54C7B0-0C24-437E-AEC1-F774AC07306D}" dt="2023-10-12T19:59:04.089" v="1619" actId="478"/>
          <ac:picMkLst>
            <pc:docMk/>
            <pc:sldMk cId="3358819934" sldId="1547"/>
            <ac:picMk id="6" creationId="{A8C4E886-6E70-42E0-5F2D-18B99ADCB917}"/>
          </ac:picMkLst>
        </pc:picChg>
        <pc:picChg chg="add mod">
          <ac:chgData name="Dominik Buchegger" userId="7f2052fac20aabcc" providerId="LiveId" clId="{CF54C7B0-0C24-437E-AEC1-F774AC07306D}" dt="2023-10-12T20:03:40.388" v="1792" actId="1076"/>
          <ac:picMkLst>
            <pc:docMk/>
            <pc:sldMk cId="3358819934" sldId="1547"/>
            <ac:picMk id="7" creationId="{D4DFEBE8-B79E-CB34-2E77-C4DF9B52E47C}"/>
          </ac:picMkLst>
        </pc:picChg>
        <pc:picChg chg="del">
          <ac:chgData name="Dominik Buchegger" userId="7f2052fac20aabcc" providerId="LiveId" clId="{CF54C7B0-0C24-437E-AEC1-F774AC07306D}" dt="2023-10-12T19:59:20.118" v="1629" actId="478"/>
          <ac:picMkLst>
            <pc:docMk/>
            <pc:sldMk cId="3358819934" sldId="1547"/>
            <ac:picMk id="8" creationId="{621922C8-84F5-56D1-59FC-9EA2E466D5E3}"/>
          </ac:picMkLst>
        </pc:picChg>
        <pc:picChg chg="add mod">
          <ac:chgData name="Dominik Buchegger" userId="7f2052fac20aabcc" providerId="LiveId" clId="{CF54C7B0-0C24-437E-AEC1-F774AC07306D}" dt="2023-10-12T20:09:14.012" v="1898" actId="14100"/>
          <ac:picMkLst>
            <pc:docMk/>
            <pc:sldMk cId="3358819934" sldId="1547"/>
            <ac:picMk id="12" creationId="{5705C2FF-DA22-BEC8-C788-79C4958227C5}"/>
          </ac:picMkLst>
        </pc:picChg>
        <pc:picChg chg="add mod">
          <ac:chgData name="Dominik Buchegger" userId="7f2052fac20aabcc" providerId="LiveId" clId="{CF54C7B0-0C24-437E-AEC1-F774AC07306D}" dt="2023-10-12T20:09:34.706" v="1901" actId="14100"/>
          <ac:picMkLst>
            <pc:docMk/>
            <pc:sldMk cId="3358819934" sldId="1547"/>
            <ac:picMk id="14" creationId="{E07B8A01-4AB3-6B0F-C722-AFEF81D98111}"/>
          </ac:picMkLst>
        </pc:picChg>
        <pc:picChg chg="del">
          <ac:chgData name="Dominik Buchegger" userId="7f2052fac20aabcc" providerId="LiveId" clId="{CF54C7B0-0C24-437E-AEC1-F774AC07306D}" dt="2023-10-12T19:59:13.778" v="1624" actId="478"/>
          <ac:picMkLst>
            <pc:docMk/>
            <pc:sldMk cId="3358819934" sldId="1547"/>
            <ac:picMk id="15" creationId="{6BF5BEF4-D229-9356-BFB8-375496E1FAD8}"/>
          </ac:picMkLst>
        </pc:picChg>
        <pc:picChg chg="del">
          <ac:chgData name="Dominik Buchegger" userId="7f2052fac20aabcc" providerId="LiveId" clId="{CF54C7B0-0C24-437E-AEC1-F774AC07306D}" dt="2023-10-12T19:59:16.539" v="1626" actId="478"/>
          <ac:picMkLst>
            <pc:docMk/>
            <pc:sldMk cId="3358819934" sldId="1547"/>
            <ac:picMk id="17" creationId="{F739DC3F-9E26-D3EE-859A-6D8F2A898B75}"/>
          </ac:picMkLst>
        </pc:picChg>
        <pc:picChg chg="del">
          <ac:chgData name="Dominik Buchegger" userId="7f2052fac20aabcc" providerId="LiveId" clId="{CF54C7B0-0C24-437E-AEC1-F774AC07306D}" dt="2023-10-12T19:59:19.066" v="1628" actId="478"/>
          <ac:picMkLst>
            <pc:docMk/>
            <pc:sldMk cId="3358819934" sldId="1547"/>
            <ac:picMk id="21" creationId="{6EDD7310-B0AA-D2AE-012C-90528F7CAA9C}"/>
          </ac:picMkLst>
        </pc:picChg>
      </pc:sldChg>
      <pc:sldChg chg="delSp modSp add del mod">
        <pc:chgData name="Dominik Buchegger" userId="7f2052fac20aabcc" providerId="LiveId" clId="{CF54C7B0-0C24-437E-AEC1-F774AC07306D}" dt="2023-10-12T20:31:44.986" v="2890" actId="47"/>
        <pc:sldMkLst>
          <pc:docMk/>
          <pc:sldMk cId="479269018" sldId="1548"/>
        </pc:sldMkLst>
        <pc:picChg chg="del mod modCrop">
          <ac:chgData name="Dominik Buchegger" userId="7f2052fac20aabcc" providerId="LiveId" clId="{CF54C7B0-0C24-437E-AEC1-F774AC07306D}" dt="2023-10-12T20:25:58.805" v="2667" actId="478"/>
          <ac:picMkLst>
            <pc:docMk/>
            <pc:sldMk cId="479269018" sldId="1548"/>
            <ac:picMk id="6" creationId="{A8C4E886-6E70-42E0-5F2D-18B99ADCB917}"/>
          </ac:picMkLst>
        </pc:picChg>
      </pc:sldChg>
      <pc:sldChg chg="addSp delSp modSp add mod">
        <pc:chgData name="Dominik Buchegger" userId="7f2052fac20aabcc" providerId="LiveId" clId="{CF54C7B0-0C24-437E-AEC1-F774AC07306D}" dt="2023-10-12T20:47:01.424" v="3078"/>
        <pc:sldMkLst>
          <pc:docMk/>
          <pc:sldMk cId="2005746944" sldId="1549"/>
        </pc:sldMkLst>
        <pc:spChg chg="mod">
          <ac:chgData name="Dominik Buchegger" userId="7f2052fac20aabcc" providerId="LiveId" clId="{CF54C7B0-0C24-437E-AEC1-F774AC07306D}" dt="2023-10-12T20:25:48.757" v="2666" actId="20577"/>
          <ac:spMkLst>
            <pc:docMk/>
            <pc:sldMk cId="2005746944" sldId="1549"/>
            <ac:spMk id="2" creationId="{8BF1B61B-0C25-A347-8E82-9E36B55C7C82}"/>
          </ac:spMkLst>
        </pc:spChg>
        <pc:spChg chg="del">
          <ac:chgData name="Dominik Buchegger" userId="7f2052fac20aabcc" providerId="LiveId" clId="{CF54C7B0-0C24-437E-AEC1-F774AC07306D}" dt="2023-10-12T20:18:26.615" v="2282" actId="478"/>
          <ac:spMkLst>
            <pc:docMk/>
            <pc:sldMk cId="2005746944" sldId="1549"/>
            <ac:spMk id="3" creationId="{C1C055D0-88FC-814E-85AF-F5DD6D247310}"/>
          </ac:spMkLst>
        </pc:spChg>
        <pc:spChg chg="add mod">
          <ac:chgData name="Dominik Buchegger" userId="7f2052fac20aabcc" providerId="LiveId" clId="{CF54C7B0-0C24-437E-AEC1-F774AC07306D}" dt="2023-10-12T20:13:40.862" v="2107" actId="20577"/>
          <ac:spMkLst>
            <pc:docMk/>
            <pc:sldMk cId="2005746944" sldId="1549"/>
            <ac:spMk id="8" creationId="{CC9F14B6-8F29-4215-200E-BE3B89CC6463}"/>
          </ac:spMkLst>
        </pc:spChg>
        <pc:spChg chg="del">
          <ac:chgData name="Dominik Buchegger" userId="7f2052fac20aabcc" providerId="LiveId" clId="{CF54C7B0-0C24-437E-AEC1-F774AC07306D}" dt="2023-10-12T20:06:28.361" v="1890" actId="478"/>
          <ac:spMkLst>
            <pc:docMk/>
            <pc:sldMk cId="2005746944" sldId="1549"/>
            <ac:spMk id="9" creationId="{DEC51596-11BF-36EA-FDCA-2F86405E4C01}"/>
          </ac:spMkLst>
        </pc:spChg>
        <pc:spChg chg="mod">
          <ac:chgData name="Dominik Buchegger" userId="7f2052fac20aabcc" providerId="LiveId" clId="{CF54C7B0-0C24-437E-AEC1-F774AC07306D}" dt="2023-10-12T20:23:45.710" v="2507" actId="20577"/>
          <ac:spMkLst>
            <pc:docMk/>
            <pc:sldMk cId="2005746944" sldId="1549"/>
            <ac:spMk id="10" creationId="{152B4C01-FD5A-438C-6A94-20387C35A4B6}"/>
          </ac:spMkLst>
        </pc:spChg>
        <pc:spChg chg="add mod">
          <ac:chgData name="Dominik Buchegger" userId="7f2052fac20aabcc" providerId="LiveId" clId="{CF54C7B0-0C24-437E-AEC1-F774AC07306D}" dt="2023-10-12T20:47:01.424" v="3078"/>
          <ac:spMkLst>
            <pc:docMk/>
            <pc:sldMk cId="2005746944" sldId="1549"/>
            <ac:spMk id="14" creationId="{CD137E58-5F25-F5BF-F297-349BB9FE430D}"/>
          </ac:spMkLst>
        </pc:spChg>
        <pc:spChg chg="add mod">
          <ac:chgData name="Dominik Buchegger" userId="7f2052fac20aabcc" providerId="LiveId" clId="{CF54C7B0-0C24-437E-AEC1-F774AC07306D}" dt="2023-10-12T20:24:47.903" v="2614" actId="1076"/>
          <ac:spMkLst>
            <pc:docMk/>
            <pc:sldMk cId="2005746944" sldId="1549"/>
            <ac:spMk id="19" creationId="{E764DA6A-26E8-83A7-B5C0-229353AEF56B}"/>
          </ac:spMkLst>
        </pc:spChg>
        <pc:spChg chg="mod">
          <ac:chgData name="Dominik Buchegger" userId="7f2052fac20aabcc" providerId="LiveId" clId="{CF54C7B0-0C24-437E-AEC1-F774AC07306D}" dt="2023-10-12T20:06:10.174" v="1844" actId="20577"/>
          <ac:spMkLst>
            <pc:docMk/>
            <pc:sldMk cId="2005746944" sldId="1549"/>
            <ac:spMk id="22" creationId="{265CBB9D-C18A-80C2-472E-1C084050581B}"/>
          </ac:spMkLst>
        </pc:spChg>
        <pc:spChg chg="mod">
          <ac:chgData name="Dominik Buchegger" userId="7f2052fac20aabcc" providerId="LiveId" clId="{CF54C7B0-0C24-437E-AEC1-F774AC07306D}" dt="2023-10-12T20:05:56.748" v="1807" actId="20577"/>
          <ac:spMkLst>
            <pc:docMk/>
            <pc:sldMk cId="2005746944" sldId="1549"/>
            <ac:spMk id="25" creationId="{06A0F4A3-2DF2-CB77-24B2-D587D564FDAF}"/>
          </ac:spMkLst>
        </pc:spChg>
        <pc:picChg chg="add mod">
          <ac:chgData name="Dominik Buchegger" userId="7f2052fac20aabcc" providerId="LiveId" clId="{CF54C7B0-0C24-437E-AEC1-F774AC07306D}" dt="2023-10-12T20:11:51.804" v="1908" actId="1076"/>
          <ac:picMkLst>
            <pc:docMk/>
            <pc:sldMk cId="2005746944" sldId="1549"/>
            <ac:picMk id="6" creationId="{1195DC1B-CCD7-5807-6A6C-71C07AE9CD49}"/>
          </ac:picMkLst>
        </pc:picChg>
        <pc:picChg chg="del">
          <ac:chgData name="Dominik Buchegger" userId="7f2052fac20aabcc" providerId="LiveId" clId="{CF54C7B0-0C24-437E-AEC1-F774AC07306D}" dt="2023-10-12T20:06:26.704" v="1889" actId="478"/>
          <ac:picMkLst>
            <pc:docMk/>
            <pc:sldMk cId="2005746944" sldId="1549"/>
            <ac:picMk id="7" creationId="{D4DFEBE8-B79E-CB34-2E77-C4DF9B52E47C}"/>
          </ac:picMkLst>
        </pc:picChg>
        <pc:picChg chg="del">
          <ac:chgData name="Dominik Buchegger" userId="7f2052fac20aabcc" providerId="LiveId" clId="{CF54C7B0-0C24-437E-AEC1-F774AC07306D}" dt="2023-10-12T20:06:34.281" v="1891" actId="478"/>
          <ac:picMkLst>
            <pc:docMk/>
            <pc:sldMk cId="2005746944" sldId="1549"/>
            <ac:picMk id="12" creationId="{5705C2FF-DA22-BEC8-C788-79C4958227C5}"/>
          </ac:picMkLst>
        </pc:picChg>
        <pc:picChg chg="add del mod">
          <ac:chgData name="Dominik Buchegger" userId="7f2052fac20aabcc" providerId="LiveId" clId="{CF54C7B0-0C24-437E-AEC1-F774AC07306D}" dt="2023-10-12T20:18:13.044" v="2257" actId="478"/>
          <ac:picMkLst>
            <pc:docMk/>
            <pc:sldMk cId="2005746944" sldId="1549"/>
            <ac:picMk id="13" creationId="{BB3E3569-0726-1B56-BE05-D18847636E89}"/>
          </ac:picMkLst>
        </pc:picChg>
        <pc:picChg chg="add mod">
          <ac:chgData name="Dominik Buchegger" userId="7f2052fac20aabcc" providerId="LiveId" clId="{CF54C7B0-0C24-437E-AEC1-F774AC07306D}" dt="2023-10-12T20:23:39.195" v="2502" actId="14100"/>
          <ac:picMkLst>
            <pc:docMk/>
            <pc:sldMk cId="2005746944" sldId="1549"/>
            <ac:picMk id="16" creationId="{726A7943-620E-7953-52BF-E0A47A8A31F3}"/>
          </ac:picMkLst>
        </pc:picChg>
        <pc:picChg chg="add mod">
          <ac:chgData name="Dominik Buchegger" userId="7f2052fac20aabcc" providerId="LiveId" clId="{CF54C7B0-0C24-437E-AEC1-F774AC07306D}" dt="2023-10-12T20:23:35.483" v="2501" actId="14100"/>
          <ac:picMkLst>
            <pc:docMk/>
            <pc:sldMk cId="2005746944" sldId="1549"/>
            <ac:picMk id="18" creationId="{39CC7418-7CDD-B4B5-55B4-70AB164025BD}"/>
          </ac:picMkLst>
        </pc:picChg>
      </pc:sldChg>
      <pc:sldChg chg="addSp delSp modSp add mod">
        <pc:chgData name="Dominik Buchegger" userId="7f2052fac20aabcc" providerId="LiveId" clId="{CF54C7B0-0C24-437E-AEC1-F774AC07306D}" dt="2023-10-12T20:42:05.391" v="2913" actId="14100"/>
        <pc:sldMkLst>
          <pc:docMk/>
          <pc:sldMk cId="3415766370" sldId="1550"/>
        </pc:sldMkLst>
        <pc:spChg chg="add mod">
          <ac:chgData name="Dominik Buchegger" userId="7f2052fac20aabcc" providerId="LiveId" clId="{CF54C7B0-0C24-437E-AEC1-F774AC07306D}" dt="2023-10-12T20:30:05.983" v="2766" actId="14100"/>
          <ac:spMkLst>
            <pc:docMk/>
            <pc:sldMk cId="3415766370" sldId="1550"/>
            <ac:spMk id="7" creationId="{E52E146F-D2D5-3FAB-1EF6-22A13C2914C5}"/>
          </ac:spMkLst>
        </pc:spChg>
        <pc:spChg chg="del">
          <ac:chgData name="Dominik Buchegger" userId="7f2052fac20aabcc" providerId="LiveId" clId="{CF54C7B0-0C24-437E-AEC1-F774AC07306D}" dt="2023-10-12T20:28:23.289" v="2688" actId="478"/>
          <ac:spMkLst>
            <pc:docMk/>
            <pc:sldMk cId="3415766370" sldId="1550"/>
            <ac:spMk id="8" creationId="{CC9F14B6-8F29-4215-200E-BE3B89CC6463}"/>
          </ac:spMkLst>
        </pc:spChg>
        <pc:spChg chg="add mod">
          <ac:chgData name="Dominik Buchegger" userId="7f2052fac20aabcc" providerId="LiveId" clId="{CF54C7B0-0C24-437E-AEC1-F774AC07306D}" dt="2023-10-12T20:39:43.769" v="2895" actId="20577"/>
          <ac:spMkLst>
            <pc:docMk/>
            <pc:sldMk cId="3415766370" sldId="1550"/>
            <ac:spMk id="9" creationId="{734836B6-16F4-865B-475A-09F5EC9F56A0}"/>
          </ac:spMkLst>
        </pc:spChg>
        <pc:spChg chg="mod">
          <ac:chgData name="Dominik Buchegger" userId="7f2052fac20aabcc" providerId="LiveId" clId="{CF54C7B0-0C24-437E-AEC1-F774AC07306D}" dt="2023-10-12T20:28:15.630" v="2671" actId="20577"/>
          <ac:spMkLst>
            <pc:docMk/>
            <pc:sldMk cId="3415766370" sldId="1550"/>
            <ac:spMk id="10" creationId="{152B4C01-FD5A-438C-6A94-20387C35A4B6}"/>
          </ac:spMkLst>
        </pc:spChg>
        <pc:spChg chg="del">
          <ac:chgData name="Dominik Buchegger" userId="7f2052fac20aabcc" providerId="LiveId" clId="{CF54C7B0-0C24-437E-AEC1-F774AC07306D}" dt="2023-10-12T20:28:25.716" v="2689" actId="478"/>
          <ac:spMkLst>
            <pc:docMk/>
            <pc:sldMk cId="3415766370" sldId="1550"/>
            <ac:spMk id="14" creationId="{CD137E58-5F25-F5BF-F297-349BB9FE430D}"/>
          </ac:spMkLst>
        </pc:spChg>
        <pc:spChg chg="add mod">
          <ac:chgData name="Dominik Buchegger" userId="7f2052fac20aabcc" providerId="LiveId" clId="{CF54C7B0-0C24-437E-AEC1-F774AC07306D}" dt="2023-10-12T20:41:44.132" v="2905" actId="1036"/>
          <ac:spMkLst>
            <pc:docMk/>
            <pc:sldMk cId="3415766370" sldId="1550"/>
            <ac:spMk id="17" creationId="{4EE5DFD5-6E52-15F5-AA1C-AEC6CCECFD08}"/>
          </ac:spMkLst>
        </pc:spChg>
        <pc:spChg chg="del">
          <ac:chgData name="Dominik Buchegger" userId="7f2052fac20aabcc" providerId="LiveId" clId="{CF54C7B0-0C24-437E-AEC1-F774AC07306D}" dt="2023-10-12T20:28:31.023" v="2693" actId="478"/>
          <ac:spMkLst>
            <pc:docMk/>
            <pc:sldMk cId="3415766370" sldId="1550"/>
            <ac:spMk id="19" creationId="{E764DA6A-26E8-83A7-B5C0-229353AEF56B}"/>
          </ac:spMkLst>
        </pc:spChg>
        <pc:spChg chg="add mod">
          <ac:chgData name="Dominik Buchegger" userId="7f2052fac20aabcc" providerId="LiveId" clId="{CF54C7B0-0C24-437E-AEC1-F774AC07306D}" dt="2023-10-12T20:42:05.391" v="2913" actId="14100"/>
          <ac:spMkLst>
            <pc:docMk/>
            <pc:sldMk cId="3415766370" sldId="1550"/>
            <ac:spMk id="20" creationId="{0D18305D-5E41-EEAC-D6E1-A5C2C21884B1}"/>
          </ac:spMkLst>
        </pc:spChg>
        <pc:spChg chg="mod">
          <ac:chgData name="Dominik Buchegger" userId="7f2052fac20aabcc" providerId="LiveId" clId="{CF54C7B0-0C24-437E-AEC1-F774AC07306D}" dt="2023-10-12T20:29:16.396" v="2720" actId="1076"/>
          <ac:spMkLst>
            <pc:docMk/>
            <pc:sldMk cId="3415766370" sldId="1550"/>
            <ac:spMk id="22" creationId="{265CBB9D-C18A-80C2-472E-1C084050581B}"/>
          </ac:spMkLst>
        </pc:spChg>
        <pc:spChg chg="mod">
          <ac:chgData name="Dominik Buchegger" userId="7f2052fac20aabcc" providerId="LiveId" clId="{CF54C7B0-0C24-437E-AEC1-F774AC07306D}" dt="2023-10-12T20:28:12.786" v="2670" actId="20577"/>
          <ac:spMkLst>
            <pc:docMk/>
            <pc:sldMk cId="3415766370" sldId="1550"/>
            <ac:spMk id="25" creationId="{06A0F4A3-2DF2-CB77-24B2-D587D564FDAF}"/>
          </ac:spMkLst>
        </pc:spChg>
        <pc:picChg chg="add del mod">
          <ac:chgData name="Dominik Buchegger" userId="7f2052fac20aabcc" providerId="LiveId" clId="{CF54C7B0-0C24-437E-AEC1-F774AC07306D}" dt="2023-10-12T20:39:36.891" v="2892" actId="478"/>
          <ac:picMkLst>
            <pc:docMk/>
            <pc:sldMk cId="3415766370" sldId="1550"/>
            <ac:picMk id="5" creationId="{CED2D2AA-5B01-85A6-4E17-BCC0B7E0F430}"/>
          </ac:picMkLst>
        </pc:picChg>
        <pc:picChg chg="del">
          <ac:chgData name="Dominik Buchegger" userId="7f2052fac20aabcc" providerId="LiveId" clId="{CF54C7B0-0C24-437E-AEC1-F774AC07306D}" dt="2023-10-12T20:28:27.027" v="2690" actId="478"/>
          <ac:picMkLst>
            <pc:docMk/>
            <pc:sldMk cId="3415766370" sldId="1550"/>
            <ac:picMk id="6" creationId="{1195DC1B-CCD7-5807-6A6C-71C07AE9CD49}"/>
          </ac:picMkLst>
        </pc:picChg>
        <pc:picChg chg="add mod">
          <ac:chgData name="Dominik Buchegger" userId="7f2052fac20aabcc" providerId="LiveId" clId="{CF54C7B0-0C24-437E-AEC1-F774AC07306D}" dt="2023-10-12T20:40:42.288" v="2897" actId="1076"/>
          <ac:picMkLst>
            <pc:docMk/>
            <pc:sldMk cId="3415766370" sldId="1550"/>
            <ac:picMk id="12" creationId="{21AA93A9-BF2F-A96E-5704-E35C0E7FC13F}"/>
          </ac:picMkLst>
        </pc:picChg>
        <pc:picChg chg="add mod">
          <ac:chgData name="Dominik Buchegger" userId="7f2052fac20aabcc" providerId="LiveId" clId="{CF54C7B0-0C24-437E-AEC1-F774AC07306D}" dt="2023-10-12T20:41:13.030" v="2899" actId="1076"/>
          <ac:picMkLst>
            <pc:docMk/>
            <pc:sldMk cId="3415766370" sldId="1550"/>
            <ac:picMk id="15" creationId="{F9B2EB1E-BCA5-0C4F-6E31-169B0FE62A84}"/>
          </ac:picMkLst>
        </pc:picChg>
        <pc:picChg chg="del">
          <ac:chgData name="Dominik Buchegger" userId="7f2052fac20aabcc" providerId="LiveId" clId="{CF54C7B0-0C24-437E-AEC1-F774AC07306D}" dt="2023-10-12T20:28:28.281" v="2691" actId="478"/>
          <ac:picMkLst>
            <pc:docMk/>
            <pc:sldMk cId="3415766370" sldId="1550"/>
            <ac:picMk id="16" creationId="{726A7943-620E-7953-52BF-E0A47A8A31F3}"/>
          </ac:picMkLst>
        </pc:picChg>
        <pc:picChg chg="del">
          <ac:chgData name="Dominik Buchegger" userId="7f2052fac20aabcc" providerId="LiveId" clId="{CF54C7B0-0C24-437E-AEC1-F774AC07306D}" dt="2023-10-12T20:28:29.380" v="2692" actId="478"/>
          <ac:picMkLst>
            <pc:docMk/>
            <pc:sldMk cId="3415766370" sldId="1550"/>
            <ac:picMk id="18" creationId="{39CC7418-7CDD-B4B5-55B4-70AB164025BD}"/>
          </ac:picMkLst>
        </pc:picChg>
      </pc:sldChg>
      <pc:sldChg chg="addSp modSp add mod">
        <pc:chgData name="Dominik Buchegger" userId="7f2052fac20aabcc" providerId="LiveId" clId="{CF54C7B0-0C24-437E-AEC1-F774AC07306D}" dt="2023-10-12T21:16:49.417" v="4778" actId="207"/>
        <pc:sldMkLst>
          <pc:docMk/>
          <pc:sldMk cId="3672645683" sldId="1551"/>
        </pc:sldMkLst>
        <pc:spChg chg="add mod">
          <ac:chgData name="Dominik Buchegger" userId="7f2052fac20aabcc" providerId="LiveId" clId="{CF54C7B0-0C24-437E-AEC1-F774AC07306D}" dt="2023-10-12T21:16:49.417" v="4778" actId="207"/>
          <ac:spMkLst>
            <pc:docMk/>
            <pc:sldMk cId="3672645683" sldId="1551"/>
            <ac:spMk id="3" creationId="{15BC3D1F-0A51-C173-A388-EAC74E426657}"/>
          </ac:spMkLst>
        </pc:spChg>
        <pc:spChg chg="mod">
          <ac:chgData name="Dominik Buchegger" userId="7f2052fac20aabcc" providerId="LiveId" clId="{CF54C7B0-0C24-437E-AEC1-F774AC07306D}" dt="2023-10-12T20:42:20.833" v="2915" actId="20577"/>
          <ac:spMkLst>
            <pc:docMk/>
            <pc:sldMk cId="3672645683" sldId="1551"/>
            <ac:spMk id="7" creationId="{E52E146F-D2D5-3FAB-1EF6-22A13C2914C5}"/>
          </ac:spMkLst>
        </pc:spChg>
        <pc:spChg chg="mod">
          <ac:chgData name="Dominik Buchegger" userId="7f2052fac20aabcc" providerId="LiveId" clId="{CF54C7B0-0C24-437E-AEC1-F774AC07306D}" dt="2023-10-12T20:42:18.565" v="2914" actId="21"/>
          <ac:spMkLst>
            <pc:docMk/>
            <pc:sldMk cId="3672645683" sldId="1551"/>
            <ac:spMk id="9" creationId="{734836B6-16F4-865B-475A-09F5EC9F56A0}"/>
          </ac:spMkLst>
        </pc:spChg>
        <pc:spChg chg="mod">
          <ac:chgData name="Dominik Buchegger" userId="7f2052fac20aabcc" providerId="LiveId" clId="{CF54C7B0-0C24-437E-AEC1-F774AC07306D}" dt="2023-10-12T20:42:36.021" v="2945" actId="20577"/>
          <ac:spMkLst>
            <pc:docMk/>
            <pc:sldMk cId="3672645683" sldId="1551"/>
            <ac:spMk id="22" creationId="{265CBB9D-C18A-80C2-472E-1C084050581B}"/>
          </ac:spMkLst>
        </pc:spChg>
        <pc:spChg chg="mod">
          <ac:chgData name="Dominik Buchegger" userId="7f2052fac20aabcc" providerId="LiveId" clId="{CF54C7B0-0C24-437E-AEC1-F774AC07306D}" dt="2023-10-12T20:42:43.181" v="2947" actId="20577"/>
          <ac:spMkLst>
            <pc:docMk/>
            <pc:sldMk cId="3672645683" sldId="1551"/>
            <ac:spMk id="25" creationId="{06A0F4A3-2DF2-CB77-24B2-D587D564FDAF}"/>
          </ac:spMkLst>
        </pc:spChg>
      </pc:sldChg>
      <pc:sldChg chg="addSp delSp modSp add mod">
        <pc:chgData name="Dominik Buchegger" userId="7f2052fac20aabcc" providerId="LiveId" clId="{CF54C7B0-0C24-437E-AEC1-F774AC07306D}" dt="2023-10-12T21:12:14.842" v="4748" actId="1076"/>
        <pc:sldMkLst>
          <pc:docMk/>
          <pc:sldMk cId="3893471197" sldId="1552"/>
        </pc:sldMkLst>
        <pc:spChg chg="mod">
          <ac:chgData name="Dominik Buchegger" userId="7f2052fac20aabcc" providerId="LiveId" clId="{CF54C7B0-0C24-437E-AEC1-F774AC07306D}" dt="2023-10-12T20:54:29.153" v="3165" actId="207"/>
          <ac:spMkLst>
            <pc:docMk/>
            <pc:sldMk cId="3893471197" sldId="1552"/>
            <ac:spMk id="2" creationId="{8BF1B61B-0C25-A347-8E82-9E36B55C7C82}"/>
          </ac:spMkLst>
        </pc:spChg>
        <pc:spChg chg="del">
          <ac:chgData name="Dominik Buchegger" userId="7f2052fac20aabcc" providerId="LiveId" clId="{CF54C7B0-0C24-437E-AEC1-F774AC07306D}" dt="2023-10-12T20:54:30.956" v="3166" actId="478"/>
          <ac:spMkLst>
            <pc:docMk/>
            <pc:sldMk cId="3893471197" sldId="1552"/>
            <ac:spMk id="3" creationId="{15BC3D1F-0A51-C173-A388-EAC74E426657}"/>
          </ac:spMkLst>
        </pc:spChg>
        <pc:spChg chg="add mod">
          <ac:chgData name="Dominik Buchegger" userId="7f2052fac20aabcc" providerId="LiveId" clId="{CF54C7B0-0C24-437E-AEC1-F774AC07306D}" dt="2023-10-12T21:12:14.842" v="4748" actId="1076"/>
          <ac:spMkLst>
            <pc:docMk/>
            <pc:sldMk cId="3893471197" sldId="1552"/>
            <ac:spMk id="15" creationId="{6CABEB7D-E687-7DE7-CDC1-10ECCC21504C}"/>
          </ac:spMkLst>
        </pc:spChg>
        <pc:spChg chg="add mod">
          <ac:chgData name="Dominik Buchegger" userId="7f2052fac20aabcc" providerId="LiveId" clId="{CF54C7B0-0C24-437E-AEC1-F774AC07306D}" dt="2023-10-12T21:12:08.155" v="4747" actId="1076"/>
          <ac:spMkLst>
            <pc:docMk/>
            <pc:sldMk cId="3893471197" sldId="1552"/>
            <ac:spMk id="16" creationId="{0FC4A479-6C88-C116-62F4-68F4B7C20B65}"/>
          </ac:spMkLst>
        </pc:spChg>
        <pc:spChg chg="del mod">
          <ac:chgData name="Dominik Buchegger" userId="7f2052fac20aabcc" providerId="LiveId" clId="{CF54C7B0-0C24-437E-AEC1-F774AC07306D}" dt="2023-10-12T20:54:35.132" v="3169" actId="478"/>
          <ac:spMkLst>
            <pc:docMk/>
            <pc:sldMk cId="3893471197" sldId="1552"/>
            <ac:spMk id="22" creationId="{265CBB9D-C18A-80C2-472E-1C084050581B}"/>
          </ac:spMkLst>
        </pc:spChg>
        <pc:spChg chg="del">
          <ac:chgData name="Dominik Buchegger" userId="7f2052fac20aabcc" providerId="LiveId" clId="{CF54C7B0-0C24-437E-AEC1-F774AC07306D}" dt="2023-10-12T20:54:36.223" v="3170" actId="478"/>
          <ac:spMkLst>
            <pc:docMk/>
            <pc:sldMk cId="3893471197" sldId="1552"/>
            <ac:spMk id="25" creationId="{06A0F4A3-2DF2-CB77-24B2-D587D564FDAF}"/>
          </ac:spMkLst>
        </pc:spChg>
        <pc:picChg chg="del">
          <ac:chgData name="Dominik Buchegger" userId="7f2052fac20aabcc" providerId="LiveId" clId="{CF54C7B0-0C24-437E-AEC1-F774AC07306D}" dt="2023-10-12T20:54:31.908" v="3167" actId="478"/>
          <ac:picMkLst>
            <pc:docMk/>
            <pc:sldMk cId="3893471197" sldId="1552"/>
            <ac:picMk id="5" creationId="{CED2D2AA-5B01-85A6-4E17-BCC0B7E0F430}"/>
          </ac:picMkLst>
        </pc:picChg>
        <pc:picChg chg="add mod">
          <ac:chgData name="Dominik Buchegger" userId="7f2052fac20aabcc" providerId="LiveId" clId="{CF54C7B0-0C24-437E-AEC1-F774AC07306D}" dt="2023-10-12T21:05:16.767" v="4001" actId="14100"/>
          <ac:picMkLst>
            <pc:docMk/>
            <pc:sldMk cId="3893471197" sldId="1552"/>
            <ac:picMk id="8" creationId="{6814A0C2-FE0B-2DC4-9EA8-0E124EC66049}"/>
          </ac:picMkLst>
        </pc:picChg>
        <pc:picChg chg="add mod">
          <ac:chgData name="Dominik Buchegger" userId="7f2052fac20aabcc" providerId="LiveId" clId="{CF54C7B0-0C24-437E-AEC1-F774AC07306D}" dt="2023-10-12T21:05:23.311" v="4003" actId="1076"/>
          <ac:picMkLst>
            <pc:docMk/>
            <pc:sldMk cId="3893471197" sldId="1552"/>
            <ac:picMk id="12" creationId="{FE9954F3-C4D6-D235-BDBC-CD042C56D5EA}"/>
          </ac:picMkLst>
        </pc:picChg>
        <pc:picChg chg="add mod">
          <ac:chgData name="Dominik Buchegger" userId="7f2052fac20aabcc" providerId="LiveId" clId="{CF54C7B0-0C24-437E-AEC1-F774AC07306D}" dt="2023-10-12T20:59:37.064" v="3510" actId="1076"/>
          <ac:picMkLst>
            <pc:docMk/>
            <pc:sldMk cId="3893471197" sldId="1552"/>
            <ac:picMk id="14" creationId="{257CA445-84C6-E8F6-2079-BE23811BE0C7}"/>
          </ac:picMkLst>
        </pc:picChg>
      </pc:sldChg>
      <pc:sldMasterChg chg="delSldLayout">
        <pc:chgData name="Dominik Buchegger" userId="7f2052fac20aabcc" providerId="LiveId" clId="{CF54C7B0-0C24-437E-AEC1-F774AC07306D}" dt="2023-10-12T14:55:23.615" v="1405" actId="2696"/>
        <pc:sldMasterMkLst>
          <pc:docMk/>
          <pc:sldMasterMk cId="4246037650" sldId="2147483660"/>
        </pc:sldMasterMkLst>
        <pc:sldLayoutChg chg="del">
          <pc:chgData name="Dominik Buchegger" userId="7f2052fac20aabcc" providerId="LiveId" clId="{CF54C7B0-0C24-437E-AEC1-F774AC07306D}" dt="2023-10-12T14:55:23.615" v="1405" actId="2696"/>
          <pc:sldLayoutMkLst>
            <pc:docMk/>
            <pc:sldMasterMk cId="4246037650" sldId="2147483660"/>
            <pc:sldLayoutMk cId="3947619191" sldId="2147483707"/>
          </pc:sldLayoutMkLst>
        </pc:sldLayoutChg>
      </pc:sldMasterChg>
    </pc:docChg>
  </pc:docChgLst>
</pc:chgInfo>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jp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12.10.2023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Oktober 23</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Oktober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Oktober 23</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Oktober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Oktober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Oktober 23</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Oktober 23</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Oktober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Oktober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64307-A466-4844-A9B5-32AA551F44F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4E28BC1-2116-4C7D-AA43-497EBFCF72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E40A3F3-140C-426C-B48D-EC12D416FF63}"/>
              </a:ext>
            </a:extLst>
          </p:cNvPr>
          <p:cNvSpPr>
            <a:spLocks noGrp="1"/>
          </p:cNvSpPr>
          <p:nvPr>
            <p:ph type="dt" sz="half" idx="10"/>
          </p:nvPr>
        </p:nvSpPr>
        <p:spPr/>
        <p:txBody>
          <a:bodyPr/>
          <a:lstStyle/>
          <a:p>
            <a:fld id="{0D077020-D478-4200-B41F-16299167961D}" type="datetimeFigureOut">
              <a:rPr lang="en-GB" smtClean="0"/>
              <a:t>12/10/2023</a:t>
            </a:fld>
            <a:endParaRPr lang="en-GB"/>
          </a:p>
        </p:txBody>
      </p:sp>
      <p:sp>
        <p:nvSpPr>
          <p:cNvPr id="5" name="Footer Placeholder 4">
            <a:extLst>
              <a:ext uri="{FF2B5EF4-FFF2-40B4-BE49-F238E27FC236}">
                <a16:creationId xmlns:a16="http://schemas.microsoft.com/office/drawing/2014/main" id="{A8A7101B-3C27-4AFB-8928-08D0E718ED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9B3119-9DAE-4818-9DAA-C858634A7AC3}"/>
              </a:ext>
            </a:extLst>
          </p:cNvPr>
          <p:cNvSpPr>
            <a:spLocks noGrp="1"/>
          </p:cNvSpPr>
          <p:nvPr>
            <p:ph type="sldNum" sz="quarter" idx="12"/>
          </p:nvPr>
        </p:nvSpPr>
        <p:spPr/>
        <p:txBody>
          <a:bodyPr/>
          <a:lstStyle/>
          <a:p>
            <a:fld id="{66760325-9559-4996-B9CF-BD0C996D2F01}" type="slidenum">
              <a:rPr lang="en-GB" smtClean="0"/>
              <a:t>‹#›</a:t>
            </a:fld>
            <a:endParaRPr lang="en-GB"/>
          </a:p>
        </p:txBody>
      </p:sp>
    </p:spTree>
    <p:extLst>
      <p:ext uri="{BB962C8B-B14F-4D97-AF65-F5344CB8AC3E}">
        <p14:creationId xmlns:p14="http://schemas.microsoft.com/office/powerpoint/2010/main" val="249890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Oktober 23</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Oktober 23</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Oktober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Oktober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Oktober 23</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fcs-intro.streamlit.app/" TargetMode="External"/><Relationship Id="rId2" Type="http://schemas.openxmlformats.org/officeDocument/2006/relationships/image" Target="../media/image31.png"/><Relationship Id="rId1" Type="http://schemas.openxmlformats.org/officeDocument/2006/relationships/slideLayout" Target="../slideLayouts/slideLayout7.xml"/><Relationship Id="rId5" Type="http://schemas.openxmlformats.org/officeDocument/2006/relationships/hyperlink" Target="https://github.com/hawk-li/fcs-streamlit-auto-doc-ipynb/tree/main" TargetMode="External"/><Relationship Id="rId4" Type="http://schemas.openxmlformats.org/officeDocument/2006/relationships/hyperlink" Target="https://github.com/hawk-li/fcs-streamlit-intro/blob/main/app.py"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jpe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hyperlink" Target="https://pythontutor.com/python-debugger.html#mode=edit" TargetMode="External"/><Relationship Id="rId1" Type="http://schemas.openxmlformats.org/officeDocument/2006/relationships/slideLayout" Target="../slideLayouts/slideLayout20.xml"/><Relationship Id="rId5" Type="http://schemas.openxmlformats.org/officeDocument/2006/relationships/image" Target="../media/image45.sv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32.xml"/><Relationship Id="rId4" Type="http://schemas.openxmlformats.org/officeDocument/2006/relationships/image" Target="../media/image54.png"/></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32.xml"/><Relationship Id="rId5" Type="http://schemas.openxmlformats.org/officeDocument/2006/relationships/image" Target="../media/image58.png"/><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g"/><Relationship Id="rId1" Type="http://schemas.openxmlformats.org/officeDocument/2006/relationships/slideLayout" Target="../slideLayouts/slideLayout8.xml"/><Relationship Id="rId4" Type="http://schemas.openxmlformats.org/officeDocument/2006/relationships/image" Target="../media/image63.svg"/></Relationships>
</file>

<file path=ppt/slides/_rels/slide3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4.png"/><Relationship Id="rId1" Type="http://schemas.openxmlformats.org/officeDocument/2006/relationships/slideLayout" Target="../slideLayouts/slideLayout7.xml"/><Relationship Id="rId4" Type="http://schemas.openxmlformats.org/officeDocument/2006/relationships/image" Target="../media/image63.svg"/></Relationships>
</file>

<file path=ppt/slides/_rels/slide3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5.png"/><Relationship Id="rId1" Type="http://schemas.openxmlformats.org/officeDocument/2006/relationships/slideLayout" Target="../slideLayouts/slideLayout7.xml"/><Relationship Id="rId4" Type="http://schemas.openxmlformats.org/officeDocument/2006/relationships/image" Target="../media/image63.svg"/></Relationships>
</file>

<file path=ppt/slides/_rels/slide3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3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37.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7.xml"/><Relationship Id="rId5" Type="http://schemas.openxmlformats.org/officeDocument/2006/relationships/image" Target="../media/image63.svg"/><Relationship Id="rId4" Type="http://schemas.openxmlformats.org/officeDocument/2006/relationships/image" Target="../media/image62.png"/></Relationships>
</file>

<file path=ppt/slides/_rels/slide38.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hyperlink" Target="mailto:dominik.buchegger@student.unisg.ch" TargetMode="External"/><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de-DE" sz="4000" dirty="0" err="1"/>
              <a:t>Fundamentals</a:t>
            </a:r>
            <a:r>
              <a:rPr lang="de-DE" sz="4000" dirty="0"/>
              <a:t> and Methods </a:t>
            </a:r>
            <a:r>
              <a:rPr lang="de-DE" sz="4000" dirty="0" err="1"/>
              <a:t>of</a:t>
            </a:r>
            <a:r>
              <a:rPr lang="de-DE" sz="4000" dirty="0"/>
              <a:t> Computer Science</a:t>
            </a:r>
            <a:endParaRPr lang="de-DE" dirty="0"/>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de-DE" dirty="0" err="1"/>
              <a:t>Exercise</a:t>
            </a:r>
            <a:r>
              <a:rPr lang="de-DE" dirty="0"/>
              <a:t> </a:t>
            </a:r>
            <a:r>
              <a:rPr lang="de-DE" dirty="0" err="1"/>
              <a:t>week</a:t>
            </a:r>
            <a:r>
              <a:rPr lang="de-DE" dirty="0"/>
              <a:t> 4</a:t>
            </a:r>
          </a:p>
        </p:txBody>
      </p:sp>
    </p:spTree>
    <p:extLst>
      <p:ext uri="{BB962C8B-B14F-4D97-AF65-F5344CB8AC3E}">
        <p14:creationId xmlns:p14="http://schemas.microsoft.com/office/powerpoint/2010/main" val="2591279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Let’s begin with a demo</a:t>
            </a:r>
          </a:p>
        </p:txBody>
      </p:sp>
      <p:sp>
        <p:nvSpPr>
          <p:cNvPr id="3" name="Content Placeholder 2">
            <a:extLst>
              <a:ext uri="{FF2B5EF4-FFF2-40B4-BE49-F238E27FC236}">
                <a16:creationId xmlns:a16="http://schemas.microsoft.com/office/drawing/2014/main" id="{C1C055D0-88FC-814E-85AF-F5DD6D247310}"/>
              </a:ext>
            </a:extLst>
          </p:cNvPr>
          <p:cNvSpPr>
            <a:spLocks noGrp="1"/>
          </p:cNvSpPr>
          <p:nvPr>
            <p:ph idx="1"/>
          </p:nvPr>
        </p:nvSpPr>
        <p:spPr>
          <a:xfrm>
            <a:off x="3750125" y="4478234"/>
            <a:ext cx="1340371" cy="267491"/>
          </a:xfrm>
        </p:spPr>
        <p:txBody>
          <a:bodyPr vert="horz" lIns="0" tIns="0" rIns="0" bIns="0" rtlCol="0" anchor="t">
            <a:normAutofit/>
          </a:bodyPr>
          <a:lstStyle/>
          <a:p>
            <a:pPr marL="0" indent="0"/>
            <a:r>
              <a:rPr lang="en-US" dirty="0"/>
              <a:t>Thanks, </a:t>
            </a:r>
            <a:r>
              <a:rPr lang="en-US" dirty="0" err="1"/>
              <a:t>Streamlit</a:t>
            </a:r>
            <a:r>
              <a:rPr lang="en-US" dirty="0"/>
              <a:t>!</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10</a:t>
            </a:fld>
            <a:endParaRPr lang="en-GB"/>
          </a:p>
        </p:txBody>
      </p:sp>
      <p:pic>
        <p:nvPicPr>
          <p:cNvPr id="6" name="Picture 5">
            <a:extLst>
              <a:ext uri="{FF2B5EF4-FFF2-40B4-BE49-F238E27FC236}">
                <a16:creationId xmlns:a16="http://schemas.microsoft.com/office/drawing/2014/main" id="{4928883B-7A6B-EB4E-E869-83ED301FDF3D}"/>
              </a:ext>
            </a:extLst>
          </p:cNvPr>
          <p:cNvPicPr>
            <a:picLocks noChangeAspect="1"/>
          </p:cNvPicPr>
          <p:nvPr/>
        </p:nvPicPr>
        <p:blipFill rotWithShape="1">
          <a:blip r:embed="rId2"/>
          <a:srcRect t="4603"/>
          <a:stretch/>
        </p:blipFill>
        <p:spPr>
          <a:xfrm>
            <a:off x="125155" y="1404257"/>
            <a:ext cx="4064881" cy="2453368"/>
          </a:xfrm>
          <a:prstGeom prst="rect">
            <a:avLst/>
          </a:prstGeom>
        </p:spPr>
      </p:pic>
      <p:pic>
        <p:nvPicPr>
          <p:cNvPr id="8" name="Picture 7">
            <a:extLst>
              <a:ext uri="{FF2B5EF4-FFF2-40B4-BE49-F238E27FC236}">
                <a16:creationId xmlns:a16="http://schemas.microsoft.com/office/drawing/2014/main" id="{2863B098-15BB-E3FD-617F-CD4B8471AF45}"/>
              </a:ext>
            </a:extLst>
          </p:cNvPr>
          <p:cNvPicPr>
            <a:picLocks noChangeAspect="1"/>
          </p:cNvPicPr>
          <p:nvPr/>
        </p:nvPicPr>
        <p:blipFill>
          <a:blip r:embed="rId3"/>
          <a:stretch>
            <a:fillRect/>
          </a:stretch>
        </p:blipFill>
        <p:spPr>
          <a:xfrm>
            <a:off x="4379883" y="1285875"/>
            <a:ext cx="4723723" cy="2711767"/>
          </a:xfrm>
          <a:prstGeom prst="rect">
            <a:avLst/>
          </a:prstGeom>
        </p:spPr>
      </p:pic>
      <p:sp>
        <p:nvSpPr>
          <p:cNvPr id="10" name="Arrow: Curved Down 9">
            <a:extLst>
              <a:ext uri="{FF2B5EF4-FFF2-40B4-BE49-F238E27FC236}">
                <a16:creationId xmlns:a16="http://schemas.microsoft.com/office/drawing/2014/main" id="{433093C3-7FC8-827C-987D-0DAF0BE555DB}"/>
              </a:ext>
            </a:extLst>
          </p:cNvPr>
          <p:cNvSpPr/>
          <p:nvPr/>
        </p:nvSpPr>
        <p:spPr>
          <a:xfrm flipV="1">
            <a:off x="3756949" y="4096143"/>
            <a:ext cx="1312256" cy="382091"/>
          </a:xfrm>
          <a:prstGeom prst="curvedDownArrow">
            <a:avLst>
              <a:gd name="adj1" fmla="val 25000"/>
              <a:gd name="adj2" fmla="val 50000"/>
              <a:gd name="adj3" fmla="val 364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tx1"/>
              </a:solidFill>
            </a:endParaRPr>
          </a:p>
        </p:txBody>
      </p:sp>
    </p:spTree>
    <p:extLst>
      <p:ext uri="{BB962C8B-B14F-4D97-AF65-F5344CB8AC3E}">
        <p14:creationId xmlns:p14="http://schemas.microsoft.com/office/powerpoint/2010/main" val="1511887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step-by-step</a:t>
            </a:r>
          </a:p>
        </p:txBody>
      </p:sp>
      <p:pic>
        <p:nvPicPr>
          <p:cNvPr id="9" name="Content Placeholder 8">
            <a:extLst>
              <a:ext uri="{FF2B5EF4-FFF2-40B4-BE49-F238E27FC236}">
                <a16:creationId xmlns:a16="http://schemas.microsoft.com/office/drawing/2014/main" id="{5694CFC4-3AA4-6736-BC2B-DF504FA3D57D}"/>
              </a:ext>
            </a:extLst>
          </p:cNvPr>
          <p:cNvPicPr>
            <a:picLocks noGrp="1" noChangeAspect="1"/>
          </p:cNvPicPr>
          <p:nvPr>
            <p:ph idx="1"/>
          </p:nvPr>
        </p:nvPicPr>
        <p:blipFill>
          <a:blip r:embed="rId2"/>
          <a:stretch>
            <a:fillRect/>
          </a:stretch>
        </p:blipFill>
        <p:spPr>
          <a:xfrm>
            <a:off x="3910668" y="1301074"/>
            <a:ext cx="4332998" cy="3306762"/>
          </a:xfrm>
        </p:spPr>
      </p:pic>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11</a:t>
            </a:fld>
            <a:endParaRPr lang="en-GB"/>
          </a:p>
        </p:txBody>
      </p:sp>
      <p:sp>
        <p:nvSpPr>
          <p:cNvPr id="22" name="Rectangle 21">
            <a:extLst>
              <a:ext uri="{FF2B5EF4-FFF2-40B4-BE49-F238E27FC236}">
                <a16:creationId xmlns:a16="http://schemas.microsoft.com/office/drawing/2014/main" id="{265CBB9D-C18A-80C2-472E-1C084050581B}"/>
              </a:ext>
            </a:extLst>
          </p:cNvPr>
          <p:cNvSpPr/>
          <p:nvPr/>
        </p:nvSpPr>
        <p:spPr>
          <a:xfrm>
            <a:off x="900334" y="1300022"/>
            <a:ext cx="2272146" cy="3307814"/>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err="1"/>
              <a:t>Install</a:t>
            </a:r>
            <a:r>
              <a:rPr lang="de-CH" b="1" dirty="0"/>
              <a:t> a </a:t>
            </a:r>
            <a:r>
              <a:rPr lang="de-CH" b="1" dirty="0" err="1"/>
              <a:t>text</a:t>
            </a:r>
            <a:r>
              <a:rPr lang="de-CH" b="1" dirty="0"/>
              <a:t> </a:t>
            </a:r>
            <a:r>
              <a:rPr lang="de-CH" b="1" dirty="0" err="1"/>
              <a:t>editor</a:t>
            </a:r>
            <a:endParaRPr lang="de-CH" b="1" dirty="0"/>
          </a:p>
        </p:txBody>
      </p:sp>
      <p:sp>
        <p:nvSpPr>
          <p:cNvPr id="25" name="Oval 24">
            <a:extLst>
              <a:ext uri="{FF2B5EF4-FFF2-40B4-BE49-F238E27FC236}">
                <a16:creationId xmlns:a16="http://schemas.microsoft.com/office/drawing/2014/main" id="{06A0F4A3-2DF2-CB77-24B2-D587D564FDAF}"/>
              </a:ext>
            </a:extLst>
          </p:cNvPr>
          <p:cNvSpPr>
            <a:spLocks noChangeAspect="1"/>
          </p:cNvSpPr>
          <p:nvPr/>
        </p:nvSpPr>
        <p:spPr>
          <a:xfrm>
            <a:off x="704147" y="1104042"/>
            <a:ext cx="392374" cy="39196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chemeClr val="tx1"/>
                </a:solidFill>
              </a:rPr>
              <a:t>1</a:t>
            </a:r>
            <a:endParaRPr lang="LID4096" dirty="0">
              <a:solidFill>
                <a:schemeClr val="tx1"/>
              </a:solidFill>
            </a:endParaRPr>
          </a:p>
        </p:txBody>
      </p:sp>
      <p:sp>
        <p:nvSpPr>
          <p:cNvPr id="10" name="Rectangle 9">
            <a:extLst>
              <a:ext uri="{FF2B5EF4-FFF2-40B4-BE49-F238E27FC236}">
                <a16:creationId xmlns:a16="http://schemas.microsoft.com/office/drawing/2014/main" id="{ACBC3E87-0B18-EA55-C240-314963CCADDB}"/>
              </a:ext>
            </a:extLst>
          </p:cNvPr>
          <p:cNvSpPr/>
          <p:nvPr/>
        </p:nvSpPr>
        <p:spPr>
          <a:xfrm>
            <a:off x="5143500" y="2857500"/>
            <a:ext cx="1510393" cy="1710418"/>
          </a:xfrm>
          <a:prstGeom prst="rect">
            <a:avLst/>
          </a:prstGeom>
          <a:noFill/>
          <a:ln w="38100">
            <a:solidFill>
              <a:srgbClr val="0A5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03677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step-by-step</a:t>
            </a:r>
          </a:p>
        </p:txBody>
      </p:sp>
      <p:sp>
        <p:nvSpPr>
          <p:cNvPr id="3" name="Content Placeholder 2">
            <a:extLst>
              <a:ext uri="{FF2B5EF4-FFF2-40B4-BE49-F238E27FC236}">
                <a16:creationId xmlns:a16="http://schemas.microsoft.com/office/drawing/2014/main" id="{C1C055D0-88FC-814E-85AF-F5DD6D247310}"/>
              </a:ext>
            </a:extLst>
          </p:cNvPr>
          <p:cNvSpPr>
            <a:spLocks noGrp="1"/>
          </p:cNvSpPr>
          <p:nvPr>
            <p:ph idx="1"/>
          </p:nvPr>
        </p:nvSpPr>
        <p:spPr>
          <a:xfrm>
            <a:off x="358775" y="1086765"/>
            <a:ext cx="8426450" cy="3307814"/>
          </a:xfrm>
        </p:spPr>
        <p:txBody>
          <a:bodyPr vert="horz" lIns="0" tIns="0" rIns="0" bIns="0" rtlCol="0" anchor="t">
            <a:normAutofit/>
          </a:bodyPr>
          <a:lstStyle/>
          <a:p>
            <a:pPr marL="0" indent="0"/>
            <a:endParaRPr lang="en-US" dirty="0"/>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12</a:t>
            </a:fld>
            <a:endParaRPr lang="en-GB"/>
          </a:p>
        </p:txBody>
      </p:sp>
      <p:sp>
        <p:nvSpPr>
          <p:cNvPr id="22" name="Rectangle 21">
            <a:extLst>
              <a:ext uri="{FF2B5EF4-FFF2-40B4-BE49-F238E27FC236}">
                <a16:creationId xmlns:a16="http://schemas.microsoft.com/office/drawing/2014/main" id="{265CBB9D-C18A-80C2-472E-1C084050581B}"/>
              </a:ext>
            </a:extLst>
          </p:cNvPr>
          <p:cNvSpPr/>
          <p:nvPr/>
        </p:nvSpPr>
        <p:spPr>
          <a:xfrm>
            <a:off x="900334" y="1300022"/>
            <a:ext cx="2272146" cy="3307814"/>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Open </a:t>
            </a:r>
            <a:r>
              <a:rPr lang="de-CH" b="1" dirty="0" err="1"/>
              <a:t>Anaconda</a:t>
            </a:r>
            <a:r>
              <a:rPr lang="de-CH" b="1" dirty="0"/>
              <a:t> </a:t>
            </a:r>
            <a:r>
              <a:rPr lang="de-CH" b="1" dirty="0" err="1"/>
              <a:t>commandline</a:t>
            </a:r>
            <a:endParaRPr lang="LID4096" dirty="0"/>
          </a:p>
        </p:txBody>
      </p:sp>
      <p:sp>
        <p:nvSpPr>
          <p:cNvPr id="25" name="Oval 24">
            <a:extLst>
              <a:ext uri="{FF2B5EF4-FFF2-40B4-BE49-F238E27FC236}">
                <a16:creationId xmlns:a16="http://schemas.microsoft.com/office/drawing/2014/main" id="{06A0F4A3-2DF2-CB77-24B2-D587D564FDAF}"/>
              </a:ext>
            </a:extLst>
          </p:cNvPr>
          <p:cNvSpPr>
            <a:spLocks noChangeAspect="1"/>
          </p:cNvSpPr>
          <p:nvPr/>
        </p:nvSpPr>
        <p:spPr>
          <a:xfrm>
            <a:off x="704147" y="1104042"/>
            <a:ext cx="392374" cy="39196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chemeClr val="tx1"/>
                </a:solidFill>
              </a:rPr>
              <a:t>2</a:t>
            </a:r>
            <a:endParaRPr lang="LID4096" dirty="0">
              <a:solidFill>
                <a:schemeClr val="tx1"/>
              </a:solidFill>
            </a:endParaRPr>
          </a:p>
        </p:txBody>
      </p:sp>
      <p:pic>
        <p:nvPicPr>
          <p:cNvPr id="7" name="Picture 6">
            <a:extLst>
              <a:ext uri="{FF2B5EF4-FFF2-40B4-BE49-F238E27FC236}">
                <a16:creationId xmlns:a16="http://schemas.microsoft.com/office/drawing/2014/main" id="{D4DFEBE8-B79E-CB34-2E77-C4DF9B52E47C}"/>
              </a:ext>
            </a:extLst>
          </p:cNvPr>
          <p:cNvPicPr>
            <a:picLocks noChangeAspect="1"/>
          </p:cNvPicPr>
          <p:nvPr/>
        </p:nvPicPr>
        <p:blipFill>
          <a:blip r:embed="rId2"/>
          <a:stretch>
            <a:fillRect/>
          </a:stretch>
        </p:blipFill>
        <p:spPr>
          <a:xfrm>
            <a:off x="3802020" y="1085942"/>
            <a:ext cx="4339003" cy="2173932"/>
          </a:xfrm>
          <a:prstGeom prst="rect">
            <a:avLst/>
          </a:prstGeom>
        </p:spPr>
      </p:pic>
      <p:sp>
        <p:nvSpPr>
          <p:cNvPr id="9" name="Rectangle 8">
            <a:extLst>
              <a:ext uri="{FF2B5EF4-FFF2-40B4-BE49-F238E27FC236}">
                <a16:creationId xmlns:a16="http://schemas.microsoft.com/office/drawing/2014/main" id="{DEC51596-11BF-36EA-FDCA-2F86405E4C01}"/>
              </a:ext>
            </a:extLst>
          </p:cNvPr>
          <p:cNvSpPr/>
          <p:nvPr/>
        </p:nvSpPr>
        <p:spPr>
          <a:xfrm>
            <a:off x="5025119" y="1519210"/>
            <a:ext cx="1510393" cy="1710418"/>
          </a:xfrm>
          <a:prstGeom prst="rect">
            <a:avLst/>
          </a:prstGeom>
          <a:noFill/>
          <a:ln w="38100">
            <a:solidFill>
              <a:srgbClr val="0A5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152B4C01-FD5A-438C-6A94-20387C35A4B6}"/>
              </a:ext>
            </a:extLst>
          </p:cNvPr>
          <p:cNvSpPr/>
          <p:nvPr/>
        </p:nvSpPr>
        <p:spPr>
          <a:xfrm>
            <a:off x="900334" y="2766870"/>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err="1"/>
              <a:t>Install</a:t>
            </a:r>
            <a:r>
              <a:rPr lang="de-CH" b="1" dirty="0"/>
              <a:t> </a:t>
            </a:r>
            <a:r>
              <a:rPr lang="de-CH" b="1" dirty="0" err="1"/>
              <a:t>streamlit</a:t>
            </a:r>
            <a:r>
              <a:rPr lang="de-CH" b="1" dirty="0"/>
              <a:t>:</a:t>
            </a:r>
          </a:p>
          <a:p>
            <a:pPr algn="ctr"/>
            <a:r>
              <a:rPr lang="de-CH" dirty="0" err="1"/>
              <a:t>pip</a:t>
            </a:r>
            <a:r>
              <a:rPr lang="de-CH" dirty="0"/>
              <a:t> </a:t>
            </a:r>
            <a:r>
              <a:rPr lang="de-CH" dirty="0" err="1"/>
              <a:t>install</a:t>
            </a:r>
            <a:r>
              <a:rPr lang="de-CH" dirty="0"/>
              <a:t> </a:t>
            </a:r>
            <a:r>
              <a:rPr lang="de-CH" dirty="0" err="1"/>
              <a:t>streamlit</a:t>
            </a:r>
            <a:endParaRPr lang="LID4096" dirty="0"/>
          </a:p>
        </p:txBody>
      </p:sp>
      <p:pic>
        <p:nvPicPr>
          <p:cNvPr id="12" name="Picture 11">
            <a:extLst>
              <a:ext uri="{FF2B5EF4-FFF2-40B4-BE49-F238E27FC236}">
                <a16:creationId xmlns:a16="http://schemas.microsoft.com/office/drawing/2014/main" id="{5705C2FF-DA22-BEC8-C788-79C4958227C5}"/>
              </a:ext>
            </a:extLst>
          </p:cNvPr>
          <p:cNvPicPr>
            <a:picLocks noChangeAspect="1"/>
          </p:cNvPicPr>
          <p:nvPr/>
        </p:nvPicPr>
        <p:blipFill>
          <a:blip r:embed="rId3"/>
          <a:stretch>
            <a:fillRect/>
          </a:stretch>
        </p:blipFill>
        <p:spPr>
          <a:xfrm>
            <a:off x="3802020" y="3533947"/>
            <a:ext cx="4339003" cy="271464"/>
          </a:xfrm>
          <a:prstGeom prst="rect">
            <a:avLst/>
          </a:prstGeom>
        </p:spPr>
      </p:pic>
      <p:pic>
        <p:nvPicPr>
          <p:cNvPr id="14" name="Picture 13">
            <a:extLst>
              <a:ext uri="{FF2B5EF4-FFF2-40B4-BE49-F238E27FC236}">
                <a16:creationId xmlns:a16="http://schemas.microsoft.com/office/drawing/2014/main" id="{E07B8A01-4AB3-6B0F-C722-AFEF81D98111}"/>
              </a:ext>
            </a:extLst>
          </p:cNvPr>
          <p:cNvPicPr>
            <a:picLocks noChangeAspect="1"/>
          </p:cNvPicPr>
          <p:nvPr/>
        </p:nvPicPr>
        <p:blipFill>
          <a:blip r:embed="rId4"/>
          <a:stretch>
            <a:fillRect/>
          </a:stretch>
        </p:blipFill>
        <p:spPr>
          <a:xfrm>
            <a:off x="959304" y="3975919"/>
            <a:ext cx="7181719" cy="404797"/>
          </a:xfrm>
          <a:prstGeom prst="rect">
            <a:avLst/>
          </a:prstGeom>
        </p:spPr>
      </p:pic>
      <p:sp>
        <p:nvSpPr>
          <p:cNvPr id="16" name="Rectangle 15">
            <a:extLst>
              <a:ext uri="{FF2B5EF4-FFF2-40B4-BE49-F238E27FC236}">
                <a16:creationId xmlns:a16="http://schemas.microsoft.com/office/drawing/2014/main" id="{E58332D1-71FE-70E2-5976-FD1B444DD532}"/>
              </a:ext>
            </a:extLst>
          </p:cNvPr>
          <p:cNvSpPr/>
          <p:nvPr/>
        </p:nvSpPr>
        <p:spPr>
          <a:xfrm>
            <a:off x="1002978" y="4225018"/>
            <a:ext cx="1074833" cy="186837"/>
          </a:xfrm>
          <a:prstGeom prst="rect">
            <a:avLst/>
          </a:prstGeom>
          <a:no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02AEDD7E-BC9D-5C65-E16D-12510BCDF4F5}"/>
              </a:ext>
            </a:extLst>
          </p:cNvPr>
          <p:cNvSpPr txBox="1"/>
          <p:nvPr/>
        </p:nvSpPr>
        <p:spPr>
          <a:xfrm>
            <a:off x="846430" y="2852115"/>
            <a:ext cx="2326050" cy="715581"/>
          </a:xfrm>
          <a:prstGeom prst="rect">
            <a:avLst/>
          </a:prstGeom>
          <a:noFill/>
        </p:spPr>
        <p:txBody>
          <a:bodyPr wrap="square" rtlCol="0">
            <a:spAutoFit/>
          </a:bodyPr>
          <a:lstStyle/>
          <a:p>
            <a:pPr algn="ctr"/>
            <a:r>
              <a:rPr lang="de-CH" i="1" dirty="0">
                <a:solidFill>
                  <a:schemeClr val="bg1"/>
                </a:solidFill>
              </a:rPr>
              <a:t>Keep that </a:t>
            </a:r>
            <a:r>
              <a:rPr lang="de-CH" i="1" dirty="0" err="1">
                <a:solidFill>
                  <a:schemeClr val="bg1"/>
                </a:solidFill>
              </a:rPr>
              <a:t>command</a:t>
            </a:r>
            <a:r>
              <a:rPr lang="de-CH" i="1" dirty="0">
                <a:solidFill>
                  <a:schemeClr val="bg1"/>
                </a:solidFill>
              </a:rPr>
              <a:t> in </a:t>
            </a:r>
            <a:r>
              <a:rPr lang="de-CH" i="1" dirty="0" err="1">
                <a:solidFill>
                  <a:schemeClr val="bg1"/>
                </a:solidFill>
              </a:rPr>
              <a:t>mind</a:t>
            </a:r>
            <a:r>
              <a:rPr lang="de-CH" i="1" dirty="0">
                <a:solidFill>
                  <a:schemeClr val="bg1"/>
                </a:solidFill>
              </a:rPr>
              <a:t>, you will </a:t>
            </a:r>
            <a:r>
              <a:rPr lang="de-CH" i="1" dirty="0" err="1">
                <a:solidFill>
                  <a:schemeClr val="bg1"/>
                </a:solidFill>
              </a:rPr>
              <a:t>use</a:t>
            </a:r>
            <a:r>
              <a:rPr lang="de-CH" i="1" dirty="0">
                <a:solidFill>
                  <a:schemeClr val="bg1"/>
                </a:solidFill>
              </a:rPr>
              <a:t> </a:t>
            </a:r>
            <a:r>
              <a:rPr lang="de-CH" i="1" dirty="0" err="1">
                <a:solidFill>
                  <a:schemeClr val="bg1"/>
                </a:solidFill>
              </a:rPr>
              <a:t>it</a:t>
            </a:r>
            <a:r>
              <a:rPr lang="de-CH" i="1" dirty="0">
                <a:solidFill>
                  <a:schemeClr val="bg1"/>
                </a:solidFill>
              </a:rPr>
              <a:t> </a:t>
            </a:r>
            <a:r>
              <a:rPr lang="de-CH" i="1" dirty="0" err="1">
                <a:solidFill>
                  <a:schemeClr val="bg1"/>
                </a:solidFill>
              </a:rPr>
              <a:t>more</a:t>
            </a:r>
            <a:r>
              <a:rPr lang="de-CH" i="1" dirty="0">
                <a:solidFill>
                  <a:schemeClr val="bg1"/>
                </a:solidFill>
              </a:rPr>
              <a:t> </a:t>
            </a:r>
            <a:r>
              <a:rPr lang="de-CH" i="1" dirty="0" err="1">
                <a:solidFill>
                  <a:schemeClr val="bg1"/>
                </a:solidFill>
              </a:rPr>
              <a:t>often</a:t>
            </a:r>
            <a:r>
              <a:rPr lang="de-CH" i="1" dirty="0">
                <a:solidFill>
                  <a:schemeClr val="bg1"/>
                </a:solidFill>
              </a:rPr>
              <a:t> to </a:t>
            </a:r>
            <a:r>
              <a:rPr lang="de-CH" i="1" dirty="0" err="1">
                <a:solidFill>
                  <a:schemeClr val="bg1"/>
                </a:solidFill>
              </a:rPr>
              <a:t>install</a:t>
            </a:r>
            <a:r>
              <a:rPr lang="de-CH" i="1" dirty="0">
                <a:solidFill>
                  <a:schemeClr val="bg1"/>
                </a:solidFill>
              </a:rPr>
              <a:t> </a:t>
            </a:r>
            <a:r>
              <a:rPr lang="de-CH" i="1" dirty="0" err="1">
                <a:solidFill>
                  <a:schemeClr val="bg1"/>
                </a:solidFill>
              </a:rPr>
              <a:t>packages</a:t>
            </a:r>
            <a:r>
              <a:rPr lang="de-CH" i="1" dirty="0">
                <a:solidFill>
                  <a:schemeClr val="bg1"/>
                </a:solidFill>
              </a:rPr>
              <a:t> that you </a:t>
            </a:r>
            <a:r>
              <a:rPr lang="de-CH" i="1" dirty="0" err="1">
                <a:solidFill>
                  <a:schemeClr val="bg1"/>
                </a:solidFill>
              </a:rPr>
              <a:t>need</a:t>
            </a:r>
            <a:r>
              <a:rPr lang="de-CH" i="1" dirty="0">
                <a:solidFill>
                  <a:schemeClr val="bg1"/>
                </a:solidFill>
              </a:rPr>
              <a:t>!</a:t>
            </a:r>
            <a:endParaRPr lang="de-CH" i="1" dirty="0">
              <a:solidFill>
                <a:schemeClr val="bg1"/>
              </a:solidFill>
              <a:sym typeface="Wingdings" panose="05000000000000000000" pitchFamily="2" charset="2"/>
            </a:endParaRPr>
          </a:p>
        </p:txBody>
      </p:sp>
    </p:spTree>
    <p:extLst>
      <p:ext uri="{BB962C8B-B14F-4D97-AF65-F5344CB8AC3E}">
        <p14:creationId xmlns:p14="http://schemas.microsoft.com/office/powerpoint/2010/main" val="3358819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step-by-step</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13</a:t>
            </a:fld>
            <a:endParaRPr lang="en-GB"/>
          </a:p>
        </p:txBody>
      </p:sp>
      <p:sp>
        <p:nvSpPr>
          <p:cNvPr id="22" name="Rectangle 21">
            <a:extLst>
              <a:ext uri="{FF2B5EF4-FFF2-40B4-BE49-F238E27FC236}">
                <a16:creationId xmlns:a16="http://schemas.microsoft.com/office/drawing/2014/main" id="{265CBB9D-C18A-80C2-472E-1C084050581B}"/>
              </a:ext>
            </a:extLst>
          </p:cNvPr>
          <p:cNvSpPr/>
          <p:nvPr/>
        </p:nvSpPr>
        <p:spPr>
          <a:xfrm>
            <a:off x="900334" y="1300022"/>
            <a:ext cx="2272146" cy="3307814"/>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Try </a:t>
            </a:r>
            <a:r>
              <a:rPr lang="de-CH" b="1" dirty="0" err="1"/>
              <a:t>streamlit</a:t>
            </a:r>
            <a:r>
              <a:rPr lang="de-CH" b="1" dirty="0"/>
              <a:t> example</a:t>
            </a:r>
            <a:endParaRPr lang="LID4096" dirty="0"/>
          </a:p>
        </p:txBody>
      </p:sp>
      <p:sp>
        <p:nvSpPr>
          <p:cNvPr id="25" name="Oval 24">
            <a:extLst>
              <a:ext uri="{FF2B5EF4-FFF2-40B4-BE49-F238E27FC236}">
                <a16:creationId xmlns:a16="http://schemas.microsoft.com/office/drawing/2014/main" id="{06A0F4A3-2DF2-CB77-24B2-D587D564FDAF}"/>
              </a:ext>
            </a:extLst>
          </p:cNvPr>
          <p:cNvSpPr>
            <a:spLocks noChangeAspect="1"/>
          </p:cNvSpPr>
          <p:nvPr/>
        </p:nvSpPr>
        <p:spPr>
          <a:xfrm>
            <a:off x="704147" y="1104042"/>
            <a:ext cx="392374" cy="39196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chemeClr val="tx1"/>
                </a:solidFill>
              </a:rPr>
              <a:t>3</a:t>
            </a:r>
            <a:endParaRPr lang="LID4096" dirty="0">
              <a:solidFill>
                <a:schemeClr val="tx1"/>
              </a:solidFill>
            </a:endParaRPr>
          </a:p>
        </p:txBody>
      </p:sp>
      <p:sp>
        <p:nvSpPr>
          <p:cNvPr id="10" name="Rectangle 9">
            <a:extLst>
              <a:ext uri="{FF2B5EF4-FFF2-40B4-BE49-F238E27FC236}">
                <a16:creationId xmlns:a16="http://schemas.microsoft.com/office/drawing/2014/main" id="{152B4C01-FD5A-438C-6A94-20387C35A4B6}"/>
              </a:ext>
            </a:extLst>
          </p:cNvPr>
          <p:cNvSpPr/>
          <p:nvPr/>
        </p:nvSpPr>
        <p:spPr>
          <a:xfrm>
            <a:off x="900334" y="2766870"/>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err="1"/>
              <a:t>Navigate</a:t>
            </a:r>
            <a:r>
              <a:rPr lang="de-CH" b="1" dirty="0"/>
              <a:t> to </a:t>
            </a:r>
            <a:r>
              <a:rPr lang="de-CH" b="1" dirty="0" err="1"/>
              <a:t>the</a:t>
            </a:r>
            <a:r>
              <a:rPr lang="de-CH" b="1" dirty="0"/>
              <a:t> </a:t>
            </a:r>
            <a:r>
              <a:rPr lang="de-CH" b="1" dirty="0" err="1"/>
              <a:t>lecture</a:t>
            </a:r>
            <a:r>
              <a:rPr lang="de-CH" b="1" dirty="0"/>
              <a:t> example and </a:t>
            </a:r>
            <a:r>
              <a:rPr lang="de-CH" b="1" dirty="0" err="1"/>
              <a:t>try</a:t>
            </a:r>
            <a:r>
              <a:rPr lang="de-CH" b="1" dirty="0"/>
              <a:t> those</a:t>
            </a:r>
            <a:endParaRPr lang="LID4096" dirty="0"/>
          </a:p>
        </p:txBody>
      </p:sp>
      <p:pic>
        <p:nvPicPr>
          <p:cNvPr id="6" name="Picture 5">
            <a:extLst>
              <a:ext uri="{FF2B5EF4-FFF2-40B4-BE49-F238E27FC236}">
                <a16:creationId xmlns:a16="http://schemas.microsoft.com/office/drawing/2014/main" id="{1195DC1B-CCD7-5807-6A6C-71C07AE9CD49}"/>
              </a:ext>
            </a:extLst>
          </p:cNvPr>
          <p:cNvPicPr>
            <a:picLocks noChangeAspect="1"/>
          </p:cNvPicPr>
          <p:nvPr/>
        </p:nvPicPr>
        <p:blipFill>
          <a:blip r:embed="rId2"/>
          <a:stretch>
            <a:fillRect/>
          </a:stretch>
        </p:blipFill>
        <p:spPr>
          <a:xfrm>
            <a:off x="3452800" y="1300022"/>
            <a:ext cx="3438550" cy="219077"/>
          </a:xfrm>
          <a:prstGeom prst="rect">
            <a:avLst/>
          </a:prstGeom>
        </p:spPr>
      </p:pic>
      <p:sp>
        <p:nvSpPr>
          <p:cNvPr id="8" name="TextBox 7">
            <a:extLst>
              <a:ext uri="{FF2B5EF4-FFF2-40B4-BE49-F238E27FC236}">
                <a16:creationId xmlns:a16="http://schemas.microsoft.com/office/drawing/2014/main" id="{CC9F14B6-8F29-4215-200E-BE3B89CC6463}"/>
              </a:ext>
            </a:extLst>
          </p:cNvPr>
          <p:cNvSpPr txBox="1"/>
          <p:nvPr/>
        </p:nvSpPr>
        <p:spPr>
          <a:xfrm>
            <a:off x="3368667" y="1682428"/>
            <a:ext cx="4984441" cy="507831"/>
          </a:xfrm>
          <a:prstGeom prst="rect">
            <a:avLst/>
          </a:prstGeom>
          <a:noFill/>
        </p:spPr>
        <p:txBody>
          <a:bodyPr wrap="none" rtlCol="0">
            <a:spAutoFit/>
          </a:bodyPr>
          <a:lstStyle/>
          <a:p>
            <a:r>
              <a:rPr lang="de-CH" dirty="0" err="1"/>
              <a:t>When</a:t>
            </a:r>
            <a:r>
              <a:rPr lang="de-CH" dirty="0"/>
              <a:t> </a:t>
            </a:r>
            <a:r>
              <a:rPr lang="de-CH" dirty="0" err="1"/>
              <a:t>asked</a:t>
            </a:r>
            <a:r>
              <a:rPr lang="de-CH" dirty="0"/>
              <a:t> for email, just </a:t>
            </a:r>
            <a:r>
              <a:rPr lang="de-CH" dirty="0" err="1"/>
              <a:t>hit</a:t>
            </a:r>
            <a:r>
              <a:rPr lang="de-CH" dirty="0"/>
              <a:t> </a:t>
            </a:r>
            <a:r>
              <a:rPr lang="de-CH" dirty="0" err="1"/>
              <a:t>enter</a:t>
            </a:r>
            <a:r>
              <a:rPr lang="de-CH" dirty="0"/>
              <a:t> </a:t>
            </a:r>
            <a:r>
              <a:rPr lang="de-CH" dirty="0">
                <a:sym typeface="Wingdings" panose="05000000000000000000" pitchFamily="2" charset="2"/>
              </a:rPr>
              <a:t> </a:t>
            </a:r>
            <a:r>
              <a:rPr lang="de-CH" b="1" dirty="0">
                <a:sym typeface="Wingdings" panose="05000000000000000000" pitchFamily="2" charset="2"/>
              </a:rPr>
              <a:t>should open in Browser!</a:t>
            </a:r>
          </a:p>
          <a:p>
            <a:r>
              <a:rPr lang="de-CH" dirty="0" err="1">
                <a:solidFill>
                  <a:srgbClr val="FF0000"/>
                </a:solidFill>
                <a:sym typeface="Wingdings" panose="05000000000000000000" pitchFamily="2" charset="2"/>
              </a:rPr>
              <a:t>Stop</a:t>
            </a:r>
            <a:r>
              <a:rPr lang="de-CH" dirty="0">
                <a:solidFill>
                  <a:srgbClr val="FF0000"/>
                </a:solidFill>
                <a:sym typeface="Wingdings" panose="05000000000000000000" pitchFamily="2" charset="2"/>
              </a:rPr>
              <a:t> </a:t>
            </a:r>
            <a:r>
              <a:rPr lang="de-CH" dirty="0" err="1">
                <a:solidFill>
                  <a:srgbClr val="FF0000"/>
                </a:solidFill>
                <a:sym typeface="Wingdings" panose="05000000000000000000" pitchFamily="2" charset="2"/>
              </a:rPr>
              <a:t>execution</a:t>
            </a:r>
            <a:r>
              <a:rPr lang="de-CH" dirty="0">
                <a:solidFill>
                  <a:srgbClr val="FF0000"/>
                </a:solidFill>
                <a:sym typeface="Wingdings" panose="05000000000000000000" pitchFamily="2" charset="2"/>
              </a:rPr>
              <a:t> of a Python </a:t>
            </a:r>
            <a:r>
              <a:rPr lang="de-CH" dirty="0" err="1">
                <a:solidFill>
                  <a:srgbClr val="FF0000"/>
                </a:solidFill>
                <a:sym typeface="Wingdings" panose="05000000000000000000" pitchFamily="2" charset="2"/>
              </a:rPr>
              <a:t>program</a:t>
            </a:r>
            <a:r>
              <a:rPr lang="de-CH" dirty="0">
                <a:solidFill>
                  <a:srgbClr val="FF0000"/>
                </a:solidFill>
                <a:sym typeface="Wingdings" panose="05000000000000000000" pitchFamily="2" charset="2"/>
              </a:rPr>
              <a:t> with </a:t>
            </a:r>
            <a:r>
              <a:rPr lang="de-CH" b="1" dirty="0">
                <a:solidFill>
                  <a:srgbClr val="FF0000"/>
                </a:solidFill>
                <a:sym typeface="Wingdings" panose="05000000000000000000" pitchFamily="2" charset="2"/>
              </a:rPr>
              <a:t>CTRL+C.</a:t>
            </a:r>
          </a:p>
        </p:txBody>
      </p:sp>
      <p:sp>
        <p:nvSpPr>
          <p:cNvPr id="14" name="TextBox 13">
            <a:extLst>
              <a:ext uri="{FF2B5EF4-FFF2-40B4-BE49-F238E27FC236}">
                <a16:creationId xmlns:a16="http://schemas.microsoft.com/office/drawing/2014/main" id="{CD137E58-5F25-F5BF-F297-349BB9FE430D}"/>
              </a:ext>
            </a:extLst>
          </p:cNvPr>
          <p:cNvSpPr txBox="1"/>
          <p:nvPr/>
        </p:nvSpPr>
        <p:spPr>
          <a:xfrm>
            <a:off x="3385432" y="2353588"/>
            <a:ext cx="5236054" cy="2169825"/>
          </a:xfrm>
          <a:prstGeom prst="rect">
            <a:avLst/>
          </a:prstGeom>
          <a:noFill/>
        </p:spPr>
        <p:txBody>
          <a:bodyPr wrap="square" rtlCol="0">
            <a:spAutoFit/>
          </a:bodyPr>
          <a:lstStyle/>
          <a:p>
            <a:r>
              <a:rPr lang="de-CH" dirty="0" err="1"/>
              <a:t>Overview</a:t>
            </a:r>
            <a:r>
              <a:rPr lang="de-CH" dirty="0"/>
              <a:t> of </a:t>
            </a:r>
            <a:r>
              <a:rPr lang="de-CH" dirty="0" err="1"/>
              <a:t>current</a:t>
            </a:r>
            <a:r>
              <a:rPr lang="de-CH" dirty="0"/>
              <a:t> </a:t>
            </a:r>
            <a:r>
              <a:rPr lang="de-CH" dirty="0" err="1"/>
              <a:t>folder</a:t>
            </a:r>
            <a:r>
              <a:rPr lang="de-CH" dirty="0"/>
              <a:t> with </a:t>
            </a:r>
            <a:r>
              <a:rPr lang="de-CH" b="1" dirty="0">
                <a:solidFill>
                  <a:srgbClr val="FF0000"/>
                </a:solidFill>
              </a:rPr>
              <a:t>dir</a:t>
            </a:r>
            <a:r>
              <a:rPr lang="de-CH" dirty="0"/>
              <a:t> (Mac: </a:t>
            </a:r>
            <a:r>
              <a:rPr lang="de-CH" dirty="0" err="1"/>
              <a:t>use</a:t>
            </a:r>
            <a:r>
              <a:rPr lang="de-CH" dirty="0"/>
              <a:t> </a:t>
            </a:r>
            <a:r>
              <a:rPr lang="de-CH" b="1" dirty="0" err="1">
                <a:solidFill>
                  <a:srgbClr val="FF0000"/>
                </a:solidFill>
              </a:rPr>
              <a:t>ls</a:t>
            </a:r>
            <a:r>
              <a:rPr lang="de-CH" dirty="0"/>
              <a:t>)  </a:t>
            </a:r>
          </a:p>
          <a:p>
            <a:endParaRPr lang="de-CH" dirty="0"/>
          </a:p>
          <a:p>
            <a:r>
              <a:rPr lang="de-CH" dirty="0" err="1"/>
              <a:t>Navigate</a:t>
            </a:r>
            <a:r>
              <a:rPr lang="de-CH" dirty="0"/>
              <a:t> to </a:t>
            </a:r>
            <a:r>
              <a:rPr lang="de-CH" dirty="0" err="1"/>
              <a:t>subfolder</a:t>
            </a:r>
            <a:r>
              <a:rPr lang="de-CH" dirty="0"/>
              <a:t> with </a:t>
            </a:r>
            <a:r>
              <a:rPr lang="de-CH" b="1" dirty="0">
                <a:solidFill>
                  <a:srgbClr val="FF0000"/>
                </a:solidFill>
              </a:rPr>
              <a:t>cd </a:t>
            </a:r>
            <a:r>
              <a:rPr lang="de-CH" dirty="0" err="1">
                <a:solidFill>
                  <a:srgbClr val="FF0000"/>
                </a:solidFill>
              </a:rPr>
              <a:t>subfolderName</a:t>
            </a:r>
            <a:r>
              <a:rPr lang="de-CH" dirty="0">
                <a:solidFill>
                  <a:srgbClr val="FF0000"/>
                </a:solidFill>
              </a:rPr>
              <a:t> </a:t>
            </a:r>
            <a:r>
              <a:rPr lang="de-CH" dirty="0"/>
              <a:t>(</a:t>
            </a:r>
            <a:r>
              <a:rPr lang="de-CH" i="1" dirty="0" err="1"/>
              <a:t>start</a:t>
            </a:r>
            <a:r>
              <a:rPr lang="de-CH" i="1" dirty="0"/>
              <a:t> </a:t>
            </a:r>
            <a:r>
              <a:rPr lang="de-CH" i="1" dirty="0" err="1"/>
              <a:t>typing</a:t>
            </a:r>
            <a:r>
              <a:rPr lang="de-CH" i="1" dirty="0"/>
              <a:t> &amp; </a:t>
            </a:r>
            <a:r>
              <a:rPr lang="de-CH" i="1" dirty="0" err="1"/>
              <a:t>hit</a:t>
            </a:r>
            <a:r>
              <a:rPr lang="de-CH" i="1" dirty="0"/>
              <a:t> TAB</a:t>
            </a:r>
            <a:r>
              <a:rPr lang="de-CH" dirty="0"/>
              <a:t>)</a:t>
            </a:r>
            <a:endParaRPr lang="de-CH" dirty="0">
              <a:solidFill>
                <a:srgbClr val="FF0000"/>
              </a:solidFill>
            </a:endParaRPr>
          </a:p>
          <a:p>
            <a:r>
              <a:rPr lang="de-CH" dirty="0" err="1"/>
              <a:t>Navigate</a:t>
            </a:r>
            <a:r>
              <a:rPr lang="de-CH" dirty="0"/>
              <a:t> one </a:t>
            </a:r>
            <a:r>
              <a:rPr lang="de-CH" dirty="0" err="1"/>
              <a:t>folder</a:t>
            </a:r>
            <a:r>
              <a:rPr lang="de-CH" dirty="0"/>
              <a:t> </a:t>
            </a:r>
            <a:r>
              <a:rPr lang="de-CH" dirty="0" err="1"/>
              <a:t>up</a:t>
            </a:r>
            <a:r>
              <a:rPr lang="de-CH" dirty="0"/>
              <a:t> with </a:t>
            </a:r>
            <a:r>
              <a:rPr lang="de-CH" b="1" dirty="0">
                <a:solidFill>
                  <a:srgbClr val="FF0000"/>
                </a:solidFill>
              </a:rPr>
              <a:t>cd </a:t>
            </a:r>
            <a:r>
              <a:rPr lang="de-CH" dirty="0">
                <a:solidFill>
                  <a:srgbClr val="FF0000"/>
                </a:solidFill>
              </a:rPr>
              <a:t>..</a:t>
            </a:r>
          </a:p>
          <a:p>
            <a:r>
              <a:rPr lang="de-CH" i="1" dirty="0"/>
              <a:t>Repeat last </a:t>
            </a:r>
            <a:r>
              <a:rPr lang="de-CH" i="1" dirty="0" err="1"/>
              <a:t>command</a:t>
            </a:r>
            <a:r>
              <a:rPr lang="de-CH" i="1" dirty="0"/>
              <a:t> with UP / DOWN</a:t>
            </a:r>
            <a:endParaRPr lang="de-CH" dirty="0">
              <a:solidFill>
                <a:srgbClr val="FF0000"/>
              </a:solidFill>
            </a:endParaRPr>
          </a:p>
          <a:p>
            <a:endParaRPr lang="de-CH" dirty="0">
              <a:solidFill>
                <a:srgbClr val="FF0000"/>
              </a:solidFill>
            </a:endParaRPr>
          </a:p>
          <a:p>
            <a:r>
              <a:rPr lang="de-CH" dirty="0" err="1"/>
              <a:t>Navigate</a:t>
            </a:r>
            <a:r>
              <a:rPr lang="de-CH" dirty="0"/>
              <a:t> to </a:t>
            </a:r>
            <a:r>
              <a:rPr lang="de-CH" dirty="0" err="1"/>
              <a:t>the</a:t>
            </a:r>
            <a:r>
              <a:rPr lang="de-CH" dirty="0"/>
              <a:t> </a:t>
            </a:r>
            <a:r>
              <a:rPr lang="de-CH" dirty="0" err="1"/>
              <a:t>lecture</a:t>
            </a:r>
            <a:r>
              <a:rPr lang="de-CH" dirty="0"/>
              <a:t> example and </a:t>
            </a:r>
            <a:r>
              <a:rPr lang="de-CH" dirty="0" err="1"/>
              <a:t>execute</a:t>
            </a:r>
            <a:r>
              <a:rPr lang="de-CH" dirty="0"/>
              <a:t> </a:t>
            </a:r>
            <a:r>
              <a:rPr lang="de-CH" dirty="0" err="1"/>
              <a:t>it</a:t>
            </a:r>
            <a:r>
              <a:rPr lang="de-CH" dirty="0"/>
              <a:t> with </a:t>
            </a:r>
            <a:r>
              <a:rPr lang="de-CH" b="1" dirty="0" err="1">
                <a:solidFill>
                  <a:srgbClr val="FF0000"/>
                </a:solidFill>
              </a:rPr>
              <a:t>streamlit</a:t>
            </a:r>
            <a:r>
              <a:rPr lang="de-CH" b="1" dirty="0">
                <a:solidFill>
                  <a:srgbClr val="FF0000"/>
                </a:solidFill>
              </a:rPr>
              <a:t> </a:t>
            </a:r>
            <a:r>
              <a:rPr lang="de-CH" b="1" dirty="0" err="1">
                <a:solidFill>
                  <a:srgbClr val="FF0000"/>
                </a:solidFill>
              </a:rPr>
              <a:t>run</a:t>
            </a:r>
            <a:r>
              <a:rPr lang="de-CH" b="1" dirty="0">
                <a:solidFill>
                  <a:srgbClr val="FF0000"/>
                </a:solidFill>
              </a:rPr>
              <a:t> </a:t>
            </a:r>
            <a:r>
              <a:rPr lang="de-CH" dirty="0">
                <a:solidFill>
                  <a:srgbClr val="FF0000"/>
                </a:solidFill>
              </a:rPr>
              <a:t>…</a:t>
            </a:r>
          </a:p>
          <a:p>
            <a:endParaRPr lang="de-CH" i="1" dirty="0"/>
          </a:p>
          <a:p>
            <a:endParaRPr lang="de-CH" dirty="0"/>
          </a:p>
          <a:p>
            <a:endParaRPr lang="en-GB" dirty="0">
              <a:solidFill>
                <a:srgbClr val="FF0000"/>
              </a:solidFill>
            </a:endParaRPr>
          </a:p>
        </p:txBody>
      </p:sp>
      <p:pic>
        <p:nvPicPr>
          <p:cNvPr id="16" name="Picture 15">
            <a:extLst>
              <a:ext uri="{FF2B5EF4-FFF2-40B4-BE49-F238E27FC236}">
                <a16:creationId xmlns:a16="http://schemas.microsoft.com/office/drawing/2014/main" id="{726A7943-620E-7953-52BF-E0A47A8A31F3}"/>
              </a:ext>
            </a:extLst>
          </p:cNvPr>
          <p:cNvPicPr>
            <a:picLocks noChangeAspect="1"/>
          </p:cNvPicPr>
          <p:nvPr/>
        </p:nvPicPr>
        <p:blipFill>
          <a:blip r:embed="rId3"/>
          <a:stretch>
            <a:fillRect/>
          </a:stretch>
        </p:blipFill>
        <p:spPr>
          <a:xfrm>
            <a:off x="3452801" y="3908650"/>
            <a:ext cx="4990530" cy="219811"/>
          </a:xfrm>
          <a:prstGeom prst="rect">
            <a:avLst/>
          </a:prstGeom>
        </p:spPr>
      </p:pic>
      <p:pic>
        <p:nvPicPr>
          <p:cNvPr id="18" name="Picture 17">
            <a:extLst>
              <a:ext uri="{FF2B5EF4-FFF2-40B4-BE49-F238E27FC236}">
                <a16:creationId xmlns:a16="http://schemas.microsoft.com/office/drawing/2014/main" id="{39CC7418-7CDD-B4B5-55B4-70AB164025BD}"/>
              </a:ext>
            </a:extLst>
          </p:cNvPr>
          <p:cNvPicPr>
            <a:picLocks noChangeAspect="1"/>
          </p:cNvPicPr>
          <p:nvPr/>
        </p:nvPicPr>
        <p:blipFill>
          <a:blip r:embed="rId4"/>
          <a:stretch>
            <a:fillRect/>
          </a:stretch>
        </p:blipFill>
        <p:spPr>
          <a:xfrm>
            <a:off x="3452800" y="4206100"/>
            <a:ext cx="5332425" cy="219810"/>
          </a:xfrm>
          <a:prstGeom prst="rect">
            <a:avLst/>
          </a:prstGeom>
        </p:spPr>
      </p:pic>
      <p:sp>
        <p:nvSpPr>
          <p:cNvPr id="19" name="TextBox 18">
            <a:extLst>
              <a:ext uri="{FF2B5EF4-FFF2-40B4-BE49-F238E27FC236}">
                <a16:creationId xmlns:a16="http://schemas.microsoft.com/office/drawing/2014/main" id="{E764DA6A-26E8-83A7-B5C0-229353AEF56B}"/>
              </a:ext>
            </a:extLst>
          </p:cNvPr>
          <p:cNvSpPr txBox="1"/>
          <p:nvPr/>
        </p:nvSpPr>
        <p:spPr>
          <a:xfrm>
            <a:off x="3385432" y="4441802"/>
            <a:ext cx="4297971" cy="261610"/>
          </a:xfrm>
          <a:prstGeom prst="rect">
            <a:avLst/>
          </a:prstGeom>
          <a:noFill/>
        </p:spPr>
        <p:txBody>
          <a:bodyPr wrap="none" rtlCol="0">
            <a:spAutoFit/>
          </a:bodyPr>
          <a:lstStyle/>
          <a:p>
            <a:r>
              <a:rPr lang="de-CH" sz="1100" i="1" u="sng" dirty="0"/>
              <a:t>Note</a:t>
            </a:r>
            <a:r>
              <a:rPr lang="de-CH" sz="1100" i="1" dirty="0"/>
              <a:t>: You could also </a:t>
            </a:r>
            <a:r>
              <a:rPr lang="de-CH" sz="1100" i="1" dirty="0" err="1"/>
              <a:t>execute</a:t>
            </a:r>
            <a:r>
              <a:rPr lang="de-CH" sz="1100" i="1" dirty="0"/>
              <a:t> </a:t>
            </a:r>
            <a:r>
              <a:rPr lang="de-CH" sz="1100" i="1" dirty="0" err="1"/>
              <a:t>it</a:t>
            </a:r>
            <a:r>
              <a:rPr lang="de-CH" sz="1100" i="1" dirty="0"/>
              <a:t> with </a:t>
            </a:r>
            <a:r>
              <a:rPr lang="de-CH" sz="1100" i="1" dirty="0" err="1"/>
              <a:t>full</a:t>
            </a:r>
            <a:r>
              <a:rPr lang="de-CH" sz="1100" i="1" dirty="0"/>
              <a:t> </a:t>
            </a:r>
            <a:r>
              <a:rPr lang="de-CH" sz="1100" i="1" dirty="0" err="1"/>
              <a:t>path</a:t>
            </a:r>
            <a:r>
              <a:rPr lang="de-CH" sz="1100" i="1" dirty="0"/>
              <a:t> (</a:t>
            </a:r>
            <a:r>
              <a:rPr lang="de-CH" sz="1100" i="1" dirty="0" err="1"/>
              <a:t>starting</a:t>
            </a:r>
            <a:r>
              <a:rPr lang="de-CH" sz="1100" i="1" dirty="0"/>
              <a:t> </a:t>
            </a:r>
            <a:r>
              <a:rPr lang="de-CH" sz="1100" i="1" dirty="0" err="1"/>
              <a:t>from</a:t>
            </a:r>
            <a:r>
              <a:rPr lang="de-CH" sz="1100" i="1" dirty="0"/>
              <a:t> </a:t>
            </a:r>
            <a:r>
              <a:rPr lang="de-CH" sz="1100" i="1" dirty="0" err="1"/>
              <a:t>current</a:t>
            </a:r>
            <a:r>
              <a:rPr lang="de-CH" sz="1100" i="1" dirty="0"/>
              <a:t> </a:t>
            </a:r>
            <a:r>
              <a:rPr lang="de-CH" sz="1100" i="1" dirty="0" err="1"/>
              <a:t>location</a:t>
            </a:r>
            <a:r>
              <a:rPr lang="de-CH" sz="1100" i="1" dirty="0"/>
              <a:t>)</a:t>
            </a:r>
            <a:endParaRPr lang="en-GB" sz="1100" i="1" dirty="0"/>
          </a:p>
        </p:txBody>
      </p:sp>
    </p:spTree>
    <p:extLst>
      <p:ext uri="{BB962C8B-B14F-4D97-AF65-F5344CB8AC3E}">
        <p14:creationId xmlns:p14="http://schemas.microsoft.com/office/powerpoint/2010/main" val="2005746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step-by-step</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14</a:t>
            </a:fld>
            <a:endParaRPr lang="en-GB"/>
          </a:p>
        </p:txBody>
      </p:sp>
      <p:sp>
        <p:nvSpPr>
          <p:cNvPr id="22" name="Rectangle 21">
            <a:extLst>
              <a:ext uri="{FF2B5EF4-FFF2-40B4-BE49-F238E27FC236}">
                <a16:creationId xmlns:a16="http://schemas.microsoft.com/office/drawing/2014/main" id="{265CBB9D-C18A-80C2-472E-1C084050581B}"/>
              </a:ext>
            </a:extLst>
          </p:cNvPr>
          <p:cNvSpPr/>
          <p:nvPr/>
        </p:nvSpPr>
        <p:spPr>
          <a:xfrm>
            <a:off x="900334" y="1300022"/>
            <a:ext cx="2272146" cy="3307814"/>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Open your </a:t>
            </a:r>
            <a:r>
              <a:rPr lang="de-CH" b="1" dirty="0" err="1"/>
              <a:t>text</a:t>
            </a:r>
            <a:r>
              <a:rPr lang="de-CH" b="1" dirty="0"/>
              <a:t> </a:t>
            </a:r>
            <a:r>
              <a:rPr lang="de-CH" b="1" dirty="0" err="1"/>
              <a:t>editor</a:t>
            </a:r>
            <a:endParaRPr lang="LID4096" dirty="0"/>
          </a:p>
        </p:txBody>
      </p:sp>
      <p:sp>
        <p:nvSpPr>
          <p:cNvPr id="25" name="Oval 24">
            <a:extLst>
              <a:ext uri="{FF2B5EF4-FFF2-40B4-BE49-F238E27FC236}">
                <a16:creationId xmlns:a16="http://schemas.microsoft.com/office/drawing/2014/main" id="{06A0F4A3-2DF2-CB77-24B2-D587D564FDAF}"/>
              </a:ext>
            </a:extLst>
          </p:cNvPr>
          <p:cNvSpPr>
            <a:spLocks noChangeAspect="1"/>
          </p:cNvSpPr>
          <p:nvPr/>
        </p:nvSpPr>
        <p:spPr>
          <a:xfrm>
            <a:off x="704147" y="1104042"/>
            <a:ext cx="392374" cy="39196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chemeClr val="tx1"/>
                </a:solidFill>
              </a:rPr>
              <a:t>4</a:t>
            </a:r>
            <a:endParaRPr lang="LID4096" dirty="0">
              <a:solidFill>
                <a:schemeClr val="tx1"/>
              </a:solidFill>
            </a:endParaRPr>
          </a:p>
        </p:txBody>
      </p:sp>
      <p:sp>
        <p:nvSpPr>
          <p:cNvPr id="10" name="Rectangle 9">
            <a:extLst>
              <a:ext uri="{FF2B5EF4-FFF2-40B4-BE49-F238E27FC236}">
                <a16:creationId xmlns:a16="http://schemas.microsoft.com/office/drawing/2014/main" id="{152B4C01-FD5A-438C-6A94-20387C35A4B6}"/>
              </a:ext>
            </a:extLst>
          </p:cNvPr>
          <p:cNvSpPr/>
          <p:nvPr/>
        </p:nvSpPr>
        <p:spPr>
          <a:xfrm>
            <a:off x="900334" y="2766870"/>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sp>
        <p:nvSpPr>
          <p:cNvPr id="7" name="Rectangle 6">
            <a:extLst>
              <a:ext uri="{FF2B5EF4-FFF2-40B4-BE49-F238E27FC236}">
                <a16:creationId xmlns:a16="http://schemas.microsoft.com/office/drawing/2014/main" id="{E52E146F-D2D5-3FAB-1EF6-22A13C2914C5}"/>
              </a:ext>
            </a:extLst>
          </p:cNvPr>
          <p:cNvSpPr/>
          <p:nvPr/>
        </p:nvSpPr>
        <p:spPr>
          <a:xfrm>
            <a:off x="900334" y="2909407"/>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Store your </a:t>
            </a:r>
            <a:r>
              <a:rPr lang="de-CH" b="1" dirty="0" err="1"/>
              <a:t>text</a:t>
            </a:r>
            <a:r>
              <a:rPr lang="de-CH" b="1" dirty="0"/>
              <a:t> </a:t>
            </a:r>
            <a:r>
              <a:rPr lang="de-CH" b="1" dirty="0" err="1"/>
              <a:t>file</a:t>
            </a:r>
            <a:r>
              <a:rPr lang="de-CH" b="1" dirty="0"/>
              <a:t> with </a:t>
            </a:r>
            <a:r>
              <a:rPr lang="de-CH" b="1" dirty="0" err="1"/>
              <a:t>the</a:t>
            </a:r>
            <a:r>
              <a:rPr lang="de-CH" b="1" dirty="0"/>
              <a:t> .</a:t>
            </a:r>
            <a:r>
              <a:rPr lang="de-CH" b="1" dirty="0" err="1"/>
              <a:t>py</a:t>
            </a:r>
            <a:r>
              <a:rPr lang="de-CH" b="1" dirty="0"/>
              <a:t> </a:t>
            </a:r>
            <a:r>
              <a:rPr lang="de-CH" b="1" dirty="0" err="1"/>
              <a:t>extension</a:t>
            </a:r>
            <a:endParaRPr lang="LID4096" dirty="0"/>
          </a:p>
        </p:txBody>
      </p:sp>
      <p:sp>
        <p:nvSpPr>
          <p:cNvPr id="9" name="Rectangle 8">
            <a:extLst>
              <a:ext uri="{FF2B5EF4-FFF2-40B4-BE49-F238E27FC236}">
                <a16:creationId xmlns:a16="http://schemas.microsoft.com/office/drawing/2014/main" id="{734836B6-16F4-865B-475A-09F5EC9F56A0}"/>
              </a:ext>
            </a:extLst>
          </p:cNvPr>
          <p:cNvSpPr/>
          <p:nvPr/>
        </p:nvSpPr>
        <p:spPr>
          <a:xfrm>
            <a:off x="900334" y="4195693"/>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Try a </a:t>
            </a:r>
            <a:r>
              <a:rPr lang="de-CH" b="1" dirty="0" err="1"/>
              <a:t>basic</a:t>
            </a:r>
            <a:r>
              <a:rPr lang="de-CH" b="1" dirty="0"/>
              <a:t> «Hello World» </a:t>
            </a:r>
            <a:r>
              <a:rPr lang="de-CH" b="1" dirty="0" err="1"/>
              <a:t>file</a:t>
            </a:r>
            <a:endParaRPr lang="LID4096" dirty="0"/>
          </a:p>
        </p:txBody>
      </p:sp>
      <p:pic>
        <p:nvPicPr>
          <p:cNvPr id="12" name="Picture 11">
            <a:extLst>
              <a:ext uri="{FF2B5EF4-FFF2-40B4-BE49-F238E27FC236}">
                <a16:creationId xmlns:a16="http://schemas.microsoft.com/office/drawing/2014/main" id="{21AA93A9-BF2F-A96E-5704-E35C0E7FC13F}"/>
              </a:ext>
            </a:extLst>
          </p:cNvPr>
          <p:cNvPicPr>
            <a:picLocks noChangeAspect="1"/>
          </p:cNvPicPr>
          <p:nvPr/>
        </p:nvPicPr>
        <p:blipFill>
          <a:blip r:embed="rId2"/>
          <a:stretch>
            <a:fillRect/>
          </a:stretch>
        </p:blipFill>
        <p:spPr>
          <a:xfrm>
            <a:off x="3724263" y="1840697"/>
            <a:ext cx="3238524" cy="500066"/>
          </a:xfrm>
          <a:prstGeom prst="rect">
            <a:avLst/>
          </a:prstGeom>
        </p:spPr>
      </p:pic>
      <p:pic>
        <p:nvPicPr>
          <p:cNvPr id="15" name="Picture 14">
            <a:extLst>
              <a:ext uri="{FF2B5EF4-FFF2-40B4-BE49-F238E27FC236}">
                <a16:creationId xmlns:a16="http://schemas.microsoft.com/office/drawing/2014/main" id="{F9B2EB1E-BCA5-0C4F-6E31-169B0FE62A84}"/>
              </a:ext>
            </a:extLst>
          </p:cNvPr>
          <p:cNvPicPr>
            <a:picLocks noChangeAspect="1"/>
          </p:cNvPicPr>
          <p:nvPr/>
        </p:nvPicPr>
        <p:blipFill>
          <a:blip r:embed="rId3"/>
          <a:stretch>
            <a:fillRect/>
          </a:stretch>
        </p:blipFill>
        <p:spPr>
          <a:xfrm>
            <a:off x="3724263" y="2911102"/>
            <a:ext cx="4924461" cy="823919"/>
          </a:xfrm>
          <a:prstGeom prst="rect">
            <a:avLst/>
          </a:prstGeom>
        </p:spPr>
      </p:pic>
      <p:sp>
        <p:nvSpPr>
          <p:cNvPr id="17" name="Rectangle 16">
            <a:extLst>
              <a:ext uri="{FF2B5EF4-FFF2-40B4-BE49-F238E27FC236}">
                <a16:creationId xmlns:a16="http://schemas.microsoft.com/office/drawing/2014/main" id="{4EE5DFD5-6E52-15F5-AA1C-AEC6CCECFD08}"/>
              </a:ext>
            </a:extLst>
          </p:cNvPr>
          <p:cNvSpPr/>
          <p:nvPr/>
        </p:nvSpPr>
        <p:spPr>
          <a:xfrm>
            <a:off x="5799496" y="1870563"/>
            <a:ext cx="1074833" cy="186837"/>
          </a:xfrm>
          <a:prstGeom prst="rect">
            <a:avLst/>
          </a:prstGeom>
          <a:no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0D18305D-5E41-EEAC-D6E1-A5C2C21884B1}"/>
              </a:ext>
            </a:extLst>
          </p:cNvPr>
          <p:cNvSpPr/>
          <p:nvPr/>
        </p:nvSpPr>
        <p:spPr>
          <a:xfrm>
            <a:off x="6628171" y="2940926"/>
            <a:ext cx="1942302" cy="218654"/>
          </a:xfrm>
          <a:prstGeom prst="rect">
            <a:avLst/>
          </a:prstGeom>
          <a:no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15766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step-by-step</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15</a:t>
            </a:fld>
            <a:endParaRPr lang="en-GB"/>
          </a:p>
        </p:txBody>
      </p:sp>
      <p:sp>
        <p:nvSpPr>
          <p:cNvPr id="22" name="Rectangle 21">
            <a:extLst>
              <a:ext uri="{FF2B5EF4-FFF2-40B4-BE49-F238E27FC236}">
                <a16:creationId xmlns:a16="http://schemas.microsoft.com/office/drawing/2014/main" id="{265CBB9D-C18A-80C2-472E-1C084050581B}"/>
              </a:ext>
            </a:extLst>
          </p:cNvPr>
          <p:cNvSpPr/>
          <p:nvPr/>
        </p:nvSpPr>
        <p:spPr>
          <a:xfrm>
            <a:off x="900334" y="1300022"/>
            <a:ext cx="2272146" cy="3307814"/>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r>
              <a:rPr lang="de-CH" b="1" dirty="0"/>
              <a:t>Play </a:t>
            </a:r>
            <a:r>
              <a:rPr lang="de-CH" b="1" dirty="0" err="1"/>
              <a:t>around</a:t>
            </a:r>
            <a:r>
              <a:rPr lang="de-CH" b="1" dirty="0"/>
              <a:t> with </a:t>
            </a:r>
            <a:r>
              <a:rPr lang="de-CH" b="1" dirty="0" err="1"/>
              <a:t>streamlit</a:t>
            </a:r>
            <a:endParaRPr lang="LID4096" dirty="0"/>
          </a:p>
        </p:txBody>
      </p:sp>
      <p:sp>
        <p:nvSpPr>
          <p:cNvPr id="25" name="Oval 24">
            <a:extLst>
              <a:ext uri="{FF2B5EF4-FFF2-40B4-BE49-F238E27FC236}">
                <a16:creationId xmlns:a16="http://schemas.microsoft.com/office/drawing/2014/main" id="{06A0F4A3-2DF2-CB77-24B2-D587D564FDAF}"/>
              </a:ext>
            </a:extLst>
          </p:cNvPr>
          <p:cNvSpPr>
            <a:spLocks noChangeAspect="1"/>
          </p:cNvSpPr>
          <p:nvPr/>
        </p:nvSpPr>
        <p:spPr>
          <a:xfrm>
            <a:off x="704147" y="1104042"/>
            <a:ext cx="392374" cy="39196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chemeClr val="tx1"/>
                </a:solidFill>
              </a:rPr>
              <a:t>5</a:t>
            </a:r>
            <a:endParaRPr lang="LID4096" dirty="0">
              <a:solidFill>
                <a:schemeClr val="tx1"/>
              </a:solidFill>
            </a:endParaRPr>
          </a:p>
        </p:txBody>
      </p:sp>
      <p:sp>
        <p:nvSpPr>
          <p:cNvPr id="10" name="Rectangle 9">
            <a:extLst>
              <a:ext uri="{FF2B5EF4-FFF2-40B4-BE49-F238E27FC236}">
                <a16:creationId xmlns:a16="http://schemas.microsoft.com/office/drawing/2014/main" id="{152B4C01-FD5A-438C-6A94-20387C35A4B6}"/>
              </a:ext>
            </a:extLst>
          </p:cNvPr>
          <p:cNvSpPr/>
          <p:nvPr/>
        </p:nvSpPr>
        <p:spPr>
          <a:xfrm>
            <a:off x="900334" y="2766870"/>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pic>
        <p:nvPicPr>
          <p:cNvPr id="5" name="Picture 4">
            <a:extLst>
              <a:ext uri="{FF2B5EF4-FFF2-40B4-BE49-F238E27FC236}">
                <a16:creationId xmlns:a16="http://schemas.microsoft.com/office/drawing/2014/main" id="{CED2D2AA-5B01-85A6-4E17-BCC0B7E0F430}"/>
              </a:ext>
            </a:extLst>
          </p:cNvPr>
          <p:cNvPicPr>
            <a:picLocks noChangeAspect="1"/>
          </p:cNvPicPr>
          <p:nvPr/>
        </p:nvPicPr>
        <p:blipFill>
          <a:blip r:embed="rId2"/>
          <a:stretch>
            <a:fillRect/>
          </a:stretch>
        </p:blipFill>
        <p:spPr>
          <a:xfrm>
            <a:off x="3862124" y="1300528"/>
            <a:ext cx="3759238" cy="3307308"/>
          </a:xfrm>
          <a:prstGeom prst="rect">
            <a:avLst/>
          </a:prstGeom>
        </p:spPr>
      </p:pic>
      <p:sp>
        <p:nvSpPr>
          <p:cNvPr id="7" name="Rectangle 6">
            <a:extLst>
              <a:ext uri="{FF2B5EF4-FFF2-40B4-BE49-F238E27FC236}">
                <a16:creationId xmlns:a16="http://schemas.microsoft.com/office/drawing/2014/main" id="{E52E146F-D2D5-3FAB-1EF6-22A13C2914C5}"/>
              </a:ext>
            </a:extLst>
          </p:cNvPr>
          <p:cNvSpPr/>
          <p:nvPr/>
        </p:nvSpPr>
        <p:spPr>
          <a:xfrm>
            <a:off x="900334" y="2909407"/>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sp>
        <p:nvSpPr>
          <p:cNvPr id="9" name="Rectangle 8">
            <a:extLst>
              <a:ext uri="{FF2B5EF4-FFF2-40B4-BE49-F238E27FC236}">
                <a16:creationId xmlns:a16="http://schemas.microsoft.com/office/drawing/2014/main" id="{734836B6-16F4-865B-475A-09F5EC9F56A0}"/>
              </a:ext>
            </a:extLst>
          </p:cNvPr>
          <p:cNvSpPr/>
          <p:nvPr/>
        </p:nvSpPr>
        <p:spPr>
          <a:xfrm>
            <a:off x="900334" y="4195693"/>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sp>
        <p:nvSpPr>
          <p:cNvPr id="3" name="TextBox 2">
            <a:extLst>
              <a:ext uri="{FF2B5EF4-FFF2-40B4-BE49-F238E27FC236}">
                <a16:creationId xmlns:a16="http://schemas.microsoft.com/office/drawing/2014/main" id="{15BC3D1F-0A51-C173-A388-EAC74E426657}"/>
              </a:ext>
            </a:extLst>
          </p:cNvPr>
          <p:cNvSpPr txBox="1"/>
          <p:nvPr/>
        </p:nvSpPr>
        <p:spPr>
          <a:xfrm>
            <a:off x="4408716" y="60201"/>
            <a:ext cx="4653642" cy="1546577"/>
          </a:xfrm>
          <a:prstGeom prst="rect">
            <a:avLst/>
          </a:prstGeom>
          <a:noFill/>
        </p:spPr>
        <p:txBody>
          <a:bodyPr wrap="square" rtlCol="0">
            <a:spAutoFit/>
          </a:bodyPr>
          <a:lstStyle/>
          <a:p>
            <a:pPr>
              <a:tabLst>
                <a:tab pos="1792288" algn="l"/>
              </a:tabLst>
            </a:pPr>
            <a:r>
              <a:rPr lang="de-CH" b="1" dirty="0"/>
              <a:t>Example App:	</a:t>
            </a:r>
            <a:r>
              <a:rPr lang="de-CH" b="1" dirty="0">
                <a:hlinkClick r:id="rId3"/>
              </a:rPr>
              <a:t>https://fcs-intro.streamlit.app/</a:t>
            </a:r>
            <a:endParaRPr lang="de-CH" b="1" dirty="0"/>
          </a:p>
          <a:p>
            <a:pPr marL="1792288" indent="-1792288"/>
            <a:r>
              <a:rPr lang="de-CH" b="1" dirty="0" err="1"/>
              <a:t>Corresponding</a:t>
            </a:r>
            <a:r>
              <a:rPr lang="de-CH" b="1" dirty="0"/>
              <a:t> Code:	</a:t>
            </a:r>
            <a:r>
              <a:rPr lang="de-CH" b="1" dirty="0">
                <a:hlinkClick r:id="rId4"/>
              </a:rPr>
              <a:t>https://github.com/hawk-li/fcs-streamlit-intro/blob/main/app.py</a:t>
            </a:r>
            <a:endParaRPr lang="de-CH" b="1" dirty="0"/>
          </a:p>
          <a:p>
            <a:pPr marL="1792288" indent="-1792288"/>
            <a:r>
              <a:rPr lang="de-CH" dirty="0">
                <a:solidFill>
                  <a:schemeClr val="bg1">
                    <a:lumMod val="65000"/>
                  </a:schemeClr>
                </a:solidFill>
              </a:rPr>
              <a:t>Bonus Example:</a:t>
            </a:r>
            <a:r>
              <a:rPr lang="de-CH" dirty="0"/>
              <a:t>	</a:t>
            </a:r>
            <a:r>
              <a:rPr lang="de-CH" dirty="0">
                <a:hlinkClick r:id="rId5"/>
              </a:rPr>
              <a:t>https://github.com/hawk-li/fcs-streamlit-auto-doc-ipynb/tree/main</a:t>
            </a:r>
            <a:endParaRPr lang="de-CH" dirty="0"/>
          </a:p>
          <a:p>
            <a:pPr marL="1792288" indent="-1792288"/>
            <a:endParaRPr lang="de-CH" dirty="0"/>
          </a:p>
          <a:p>
            <a:endParaRPr lang="en-GB" dirty="0"/>
          </a:p>
        </p:txBody>
      </p:sp>
    </p:spTree>
    <p:extLst>
      <p:ext uri="{BB962C8B-B14F-4D97-AF65-F5344CB8AC3E}">
        <p14:creationId xmlns:p14="http://schemas.microsoft.com/office/powerpoint/2010/main" val="3672645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err="1"/>
              <a:t>Streamlit</a:t>
            </a:r>
            <a:r>
              <a:rPr lang="en-US" dirty="0"/>
              <a:t> – </a:t>
            </a:r>
            <a:r>
              <a:rPr lang="en-US" dirty="0">
                <a:solidFill>
                  <a:srgbClr val="FF0000"/>
                </a:solidFill>
              </a:rPr>
              <a:t>note</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16</a:t>
            </a:fld>
            <a:endParaRPr lang="en-GB"/>
          </a:p>
        </p:txBody>
      </p:sp>
      <p:sp>
        <p:nvSpPr>
          <p:cNvPr id="10" name="Rectangle 9">
            <a:extLst>
              <a:ext uri="{FF2B5EF4-FFF2-40B4-BE49-F238E27FC236}">
                <a16:creationId xmlns:a16="http://schemas.microsoft.com/office/drawing/2014/main" id="{152B4C01-FD5A-438C-6A94-20387C35A4B6}"/>
              </a:ext>
            </a:extLst>
          </p:cNvPr>
          <p:cNvSpPr/>
          <p:nvPr/>
        </p:nvSpPr>
        <p:spPr>
          <a:xfrm>
            <a:off x="900334" y="2766870"/>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sp>
        <p:nvSpPr>
          <p:cNvPr id="7" name="Rectangle 6">
            <a:extLst>
              <a:ext uri="{FF2B5EF4-FFF2-40B4-BE49-F238E27FC236}">
                <a16:creationId xmlns:a16="http://schemas.microsoft.com/office/drawing/2014/main" id="{E52E146F-D2D5-3FAB-1EF6-22A13C2914C5}"/>
              </a:ext>
            </a:extLst>
          </p:cNvPr>
          <p:cNvSpPr/>
          <p:nvPr/>
        </p:nvSpPr>
        <p:spPr>
          <a:xfrm>
            <a:off x="900334" y="2909407"/>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sp>
        <p:nvSpPr>
          <p:cNvPr id="9" name="Rectangle 8">
            <a:extLst>
              <a:ext uri="{FF2B5EF4-FFF2-40B4-BE49-F238E27FC236}">
                <a16:creationId xmlns:a16="http://schemas.microsoft.com/office/drawing/2014/main" id="{734836B6-16F4-865B-475A-09F5EC9F56A0}"/>
              </a:ext>
            </a:extLst>
          </p:cNvPr>
          <p:cNvSpPr/>
          <p:nvPr/>
        </p:nvSpPr>
        <p:spPr>
          <a:xfrm>
            <a:off x="900334" y="4195693"/>
            <a:ext cx="2272146" cy="2131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2556000" rtlCol="0" anchor="ctr"/>
          <a:lstStyle/>
          <a:p>
            <a:pPr algn="ctr"/>
            <a:endParaRPr lang="LID4096" dirty="0"/>
          </a:p>
        </p:txBody>
      </p:sp>
      <p:pic>
        <p:nvPicPr>
          <p:cNvPr id="8" name="Picture 7">
            <a:extLst>
              <a:ext uri="{FF2B5EF4-FFF2-40B4-BE49-F238E27FC236}">
                <a16:creationId xmlns:a16="http://schemas.microsoft.com/office/drawing/2014/main" id="{6814A0C2-FE0B-2DC4-9EA8-0E124EC66049}"/>
              </a:ext>
            </a:extLst>
          </p:cNvPr>
          <p:cNvPicPr>
            <a:picLocks noChangeAspect="1"/>
          </p:cNvPicPr>
          <p:nvPr/>
        </p:nvPicPr>
        <p:blipFill>
          <a:blip r:embed="rId2"/>
          <a:stretch>
            <a:fillRect/>
          </a:stretch>
        </p:blipFill>
        <p:spPr>
          <a:xfrm>
            <a:off x="358775" y="1820635"/>
            <a:ext cx="3289911" cy="2704873"/>
          </a:xfrm>
          <a:prstGeom prst="rect">
            <a:avLst/>
          </a:prstGeom>
        </p:spPr>
      </p:pic>
      <p:pic>
        <p:nvPicPr>
          <p:cNvPr id="12" name="Picture 11">
            <a:extLst>
              <a:ext uri="{FF2B5EF4-FFF2-40B4-BE49-F238E27FC236}">
                <a16:creationId xmlns:a16="http://schemas.microsoft.com/office/drawing/2014/main" id="{FE9954F3-C4D6-D235-BDBC-CD042C56D5EA}"/>
              </a:ext>
            </a:extLst>
          </p:cNvPr>
          <p:cNvPicPr>
            <a:picLocks noChangeAspect="1"/>
          </p:cNvPicPr>
          <p:nvPr/>
        </p:nvPicPr>
        <p:blipFill>
          <a:blip r:embed="rId3"/>
          <a:stretch>
            <a:fillRect/>
          </a:stretch>
        </p:blipFill>
        <p:spPr>
          <a:xfrm>
            <a:off x="3743497" y="1820635"/>
            <a:ext cx="3503637" cy="2152264"/>
          </a:xfrm>
          <a:prstGeom prst="rect">
            <a:avLst/>
          </a:prstGeom>
        </p:spPr>
      </p:pic>
      <p:pic>
        <p:nvPicPr>
          <p:cNvPr id="14" name="Picture 13">
            <a:extLst>
              <a:ext uri="{FF2B5EF4-FFF2-40B4-BE49-F238E27FC236}">
                <a16:creationId xmlns:a16="http://schemas.microsoft.com/office/drawing/2014/main" id="{257CA445-84C6-E8F6-2079-BE23811BE0C7}"/>
              </a:ext>
            </a:extLst>
          </p:cNvPr>
          <p:cNvPicPr>
            <a:picLocks noChangeAspect="1"/>
          </p:cNvPicPr>
          <p:nvPr/>
        </p:nvPicPr>
        <p:blipFill>
          <a:blip r:embed="rId4"/>
          <a:stretch>
            <a:fillRect/>
          </a:stretch>
        </p:blipFill>
        <p:spPr>
          <a:xfrm>
            <a:off x="5281588" y="2263110"/>
            <a:ext cx="3503637" cy="2262399"/>
          </a:xfrm>
          <a:prstGeom prst="rect">
            <a:avLst/>
          </a:prstGeom>
        </p:spPr>
      </p:pic>
      <p:sp>
        <p:nvSpPr>
          <p:cNvPr id="15" name="TextBox 14">
            <a:extLst>
              <a:ext uri="{FF2B5EF4-FFF2-40B4-BE49-F238E27FC236}">
                <a16:creationId xmlns:a16="http://schemas.microsoft.com/office/drawing/2014/main" id="{6CABEB7D-E687-7DE7-CDC1-10ECCC21504C}"/>
              </a:ext>
            </a:extLst>
          </p:cNvPr>
          <p:cNvSpPr txBox="1"/>
          <p:nvPr/>
        </p:nvSpPr>
        <p:spPr>
          <a:xfrm>
            <a:off x="281667" y="800540"/>
            <a:ext cx="8580665" cy="923330"/>
          </a:xfrm>
          <a:prstGeom prst="rect">
            <a:avLst/>
          </a:prstGeom>
          <a:noFill/>
        </p:spPr>
        <p:txBody>
          <a:bodyPr wrap="square" rtlCol="0">
            <a:spAutoFit/>
          </a:bodyPr>
          <a:lstStyle/>
          <a:p>
            <a:r>
              <a:rPr lang="de-CH" dirty="0" err="1"/>
              <a:t>If</a:t>
            </a:r>
            <a:r>
              <a:rPr lang="de-CH" dirty="0"/>
              <a:t> you </a:t>
            </a:r>
            <a:r>
              <a:rPr lang="de-CH" dirty="0" err="1"/>
              <a:t>see</a:t>
            </a:r>
            <a:r>
              <a:rPr lang="de-CH" dirty="0"/>
              <a:t> one of </a:t>
            </a:r>
            <a:r>
              <a:rPr lang="de-CH" dirty="0" err="1"/>
              <a:t>these</a:t>
            </a:r>
            <a:r>
              <a:rPr lang="de-CH" dirty="0"/>
              <a:t>, </a:t>
            </a:r>
            <a:r>
              <a:rPr lang="de-CH" dirty="0" err="1"/>
              <a:t>from</a:t>
            </a:r>
            <a:r>
              <a:rPr lang="de-CH" dirty="0"/>
              <a:t> your </a:t>
            </a:r>
            <a:r>
              <a:rPr lang="de-CH" dirty="0" err="1"/>
              <a:t>friends</a:t>
            </a:r>
            <a:r>
              <a:rPr lang="de-CH" dirty="0"/>
              <a:t> etc., don’t </a:t>
            </a:r>
            <a:r>
              <a:rPr lang="de-CH" dirty="0" err="1"/>
              <a:t>bother</a:t>
            </a:r>
            <a:r>
              <a:rPr lang="de-CH" dirty="0"/>
              <a:t>. </a:t>
            </a:r>
            <a:r>
              <a:rPr lang="de-CH" dirty="0" err="1"/>
              <a:t>It</a:t>
            </a:r>
            <a:r>
              <a:rPr lang="de-CH" dirty="0"/>
              <a:t> </a:t>
            </a:r>
            <a:r>
              <a:rPr lang="de-CH" dirty="0" err="1"/>
              <a:t>is</a:t>
            </a:r>
            <a:r>
              <a:rPr lang="de-CH" dirty="0"/>
              <a:t> possible to code, </a:t>
            </a:r>
            <a:r>
              <a:rPr lang="de-CH" dirty="0" err="1"/>
              <a:t>store</a:t>
            </a:r>
            <a:r>
              <a:rPr lang="de-CH" dirty="0"/>
              <a:t> &amp; </a:t>
            </a:r>
            <a:r>
              <a:rPr lang="de-CH" dirty="0" err="1"/>
              <a:t>execute</a:t>
            </a:r>
            <a:r>
              <a:rPr lang="de-CH" dirty="0"/>
              <a:t> </a:t>
            </a:r>
            <a:r>
              <a:rPr lang="de-CH" dirty="0" err="1"/>
              <a:t>the</a:t>
            </a:r>
            <a:r>
              <a:rPr lang="de-CH" dirty="0"/>
              <a:t> </a:t>
            </a:r>
            <a:r>
              <a:rPr lang="de-CH" dirty="0" err="1"/>
              <a:t>streamlit</a:t>
            </a:r>
            <a:r>
              <a:rPr lang="de-CH" dirty="0"/>
              <a:t> </a:t>
            </a:r>
            <a:r>
              <a:rPr lang="de-CH" dirty="0" err="1"/>
              <a:t>app</a:t>
            </a:r>
            <a:r>
              <a:rPr lang="de-CH" dirty="0"/>
              <a:t> </a:t>
            </a:r>
            <a:r>
              <a:rPr lang="de-CH" dirty="0" err="1"/>
              <a:t>from</a:t>
            </a:r>
            <a:r>
              <a:rPr lang="de-CH" dirty="0"/>
              <a:t> a </a:t>
            </a:r>
            <a:r>
              <a:rPr lang="de-CH" dirty="0" err="1"/>
              <a:t>Jupyter</a:t>
            </a:r>
            <a:r>
              <a:rPr lang="de-CH" dirty="0"/>
              <a:t> Notebook. </a:t>
            </a:r>
            <a:r>
              <a:rPr lang="de-CH" dirty="0" err="1"/>
              <a:t>However</a:t>
            </a:r>
            <a:r>
              <a:rPr lang="de-CH" dirty="0"/>
              <a:t>, </a:t>
            </a:r>
            <a:r>
              <a:rPr lang="de-CH" dirty="0" err="1"/>
              <a:t>this</a:t>
            </a:r>
            <a:r>
              <a:rPr lang="de-CH" dirty="0"/>
              <a:t> </a:t>
            </a:r>
            <a:r>
              <a:rPr lang="de-CH" dirty="0" err="1"/>
              <a:t>is</a:t>
            </a:r>
            <a:r>
              <a:rPr lang="de-CH" dirty="0"/>
              <a:t> just </a:t>
            </a:r>
            <a:r>
              <a:rPr lang="de-CH" dirty="0" err="1"/>
              <a:t>using</a:t>
            </a:r>
            <a:r>
              <a:rPr lang="de-CH" dirty="0"/>
              <a:t> </a:t>
            </a:r>
            <a:r>
              <a:rPr lang="de-CH" dirty="0" err="1"/>
              <a:t>special</a:t>
            </a:r>
            <a:r>
              <a:rPr lang="de-CH" dirty="0"/>
              <a:t> </a:t>
            </a:r>
            <a:r>
              <a:rPr lang="de-CH" dirty="0" err="1"/>
              <a:t>Jupyter</a:t>
            </a:r>
            <a:r>
              <a:rPr lang="de-CH" dirty="0"/>
              <a:t> </a:t>
            </a:r>
            <a:r>
              <a:rPr lang="de-CH" dirty="0" err="1"/>
              <a:t>functionality</a:t>
            </a:r>
            <a:r>
              <a:rPr lang="de-CH" dirty="0"/>
              <a:t> to do </a:t>
            </a:r>
            <a:r>
              <a:rPr lang="de-CH" dirty="0" err="1"/>
              <a:t>the</a:t>
            </a:r>
            <a:r>
              <a:rPr lang="de-CH" dirty="0"/>
              <a:t> same you </a:t>
            </a:r>
            <a:r>
              <a:rPr lang="de-CH" dirty="0" err="1"/>
              <a:t>can</a:t>
            </a:r>
            <a:r>
              <a:rPr lang="de-CH" dirty="0"/>
              <a:t>: </a:t>
            </a:r>
            <a:r>
              <a:rPr lang="de-CH" dirty="0" err="1"/>
              <a:t>use</a:t>
            </a:r>
            <a:r>
              <a:rPr lang="de-CH" dirty="0"/>
              <a:t> </a:t>
            </a:r>
            <a:r>
              <a:rPr lang="de-CH" b="1" dirty="0" err="1"/>
              <a:t>pip</a:t>
            </a:r>
            <a:r>
              <a:rPr lang="de-CH" b="1" dirty="0"/>
              <a:t> </a:t>
            </a:r>
            <a:r>
              <a:rPr lang="de-CH" b="1" dirty="0" err="1"/>
              <a:t>install</a:t>
            </a:r>
            <a:r>
              <a:rPr lang="de-CH" dirty="0"/>
              <a:t>, </a:t>
            </a:r>
            <a:r>
              <a:rPr lang="de-CH" dirty="0" err="1"/>
              <a:t>store</a:t>
            </a:r>
            <a:r>
              <a:rPr lang="de-CH" dirty="0"/>
              <a:t> </a:t>
            </a:r>
            <a:r>
              <a:rPr lang="de-CH" b="1" dirty="0"/>
              <a:t>.</a:t>
            </a:r>
            <a:r>
              <a:rPr lang="de-CH" b="1" dirty="0" err="1"/>
              <a:t>py</a:t>
            </a:r>
            <a:r>
              <a:rPr lang="de-CH" b="1" dirty="0"/>
              <a:t> </a:t>
            </a:r>
            <a:r>
              <a:rPr lang="de-CH" b="1" dirty="0" err="1"/>
              <a:t>files</a:t>
            </a:r>
            <a:r>
              <a:rPr lang="de-CH" b="1" dirty="0"/>
              <a:t> </a:t>
            </a:r>
            <a:r>
              <a:rPr lang="de-CH" dirty="0"/>
              <a:t>(which </a:t>
            </a:r>
            <a:r>
              <a:rPr lang="de-CH" dirty="0" err="1"/>
              <a:t>is</a:t>
            </a:r>
            <a:r>
              <a:rPr lang="de-CH" dirty="0"/>
              <a:t> what you </a:t>
            </a:r>
            <a:r>
              <a:rPr lang="de-CH" dirty="0" err="1"/>
              <a:t>need</a:t>
            </a:r>
            <a:r>
              <a:rPr lang="de-CH" dirty="0"/>
              <a:t> to </a:t>
            </a:r>
            <a:r>
              <a:rPr lang="de-CH" dirty="0" err="1"/>
              <a:t>hand</a:t>
            </a:r>
            <a:r>
              <a:rPr lang="de-CH" dirty="0"/>
              <a:t> in at </a:t>
            </a:r>
            <a:r>
              <a:rPr lang="de-CH" dirty="0" err="1"/>
              <a:t>the</a:t>
            </a:r>
            <a:r>
              <a:rPr lang="de-CH" dirty="0"/>
              <a:t> end)</a:t>
            </a:r>
            <a:r>
              <a:rPr lang="de-CH" b="1" dirty="0"/>
              <a:t> </a:t>
            </a:r>
            <a:r>
              <a:rPr lang="de-CH" dirty="0"/>
              <a:t>&amp;</a:t>
            </a:r>
            <a:r>
              <a:rPr lang="de-CH" b="1" dirty="0"/>
              <a:t> </a:t>
            </a:r>
            <a:r>
              <a:rPr lang="de-CH" dirty="0" err="1"/>
              <a:t>execute</a:t>
            </a:r>
            <a:r>
              <a:rPr lang="de-CH" b="1" dirty="0"/>
              <a:t> </a:t>
            </a:r>
            <a:r>
              <a:rPr lang="de-CH" b="1" dirty="0" err="1"/>
              <a:t>streamlit</a:t>
            </a:r>
            <a:r>
              <a:rPr lang="de-CH" b="1" dirty="0"/>
              <a:t> </a:t>
            </a:r>
            <a:r>
              <a:rPr lang="de-CH" b="1" dirty="0" err="1"/>
              <a:t>run</a:t>
            </a:r>
            <a:r>
              <a:rPr lang="de-CH" dirty="0"/>
              <a:t> in </a:t>
            </a:r>
            <a:r>
              <a:rPr lang="de-CH" dirty="0" err="1"/>
              <a:t>the</a:t>
            </a:r>
            <a:r>
              <a:rPr lang="de-CH" dirty="0"/>
              <a:t> </a:t>
            </a:r>
            <a:r>
              <a:rPr lang="de-CH" dirty="0" err="1"/>
              <a:t>command</a:t>
            </a:r>
            <a:r>
              <a:rPr lang="de-CH" dirty="0"/>
              <a:t> </a:t>
            </a:r>
            <a:r>
              <a:rPr lang="de-CH" dirty="0" err="1"/>
              <a:t>line</a:t>
            </a:r>
            <a:r>
              <a:rPr lang="de-CH" dirty="0"/>
              <a:t>. </a:t>
            </a:r>
            <a:r>
              <a:rPr lang="de-CH" b="1" u="sng" dirty="0"/>
              <a:t>Thus, there </a:t>
            </a:r>
            <a:r>
              <a:rPr lang="de-CH" b="1" u="sng" dirty="0" err="1"/>
              <a:t>are</a:t>
            </a:r>
            <a:r>
              <a:rPr lang="de-CH" b="1" u="sng" dirty="0"/>
              <a:t> 0.0 </a:t>
            </a:r>
            <a:r>
              <a:rPr lang="de-CH" b="1" u="sng" dirty="0" err="1"/>
              <a:t>reasons</a:t>
            </a:r>
            <a:r>
              <a:rPr lang="de-CH" b="1" u="sng" dirty="0"/>
              <a:t> to </a:t>
            </a:r>
            <a:r>
              <a:rPr lang="de-CH" b="1" u="sng" dirty="0" err="1"/>
              <a:t>use</a:t>
            </a:r>
            <a:r>
              <a:rPr lang="de-CH" b="1" u="sng" dirty="0"/>
              <a:t> such </a:t>
            </a:r>
            <a:r>
              <a:rPr lang="de-CH" b="1" u="sng" dirty="0" err="1"/>
              <a:t>notebooks</a:t>
            </a:r>
            <a:r>
              <a:rPr lang="de-CH" b="1" u="sng" dirty="0"/>
              <a:t> and I don’t </a:t>
            </a:r>
            <a:r>
              <a:rPr lang="de-CH" b="1" u="sng" dirty="0" err="1"/>
              <a:t>want</a:t>
            </a:r>
            <a:r>
              <a:rPr lang="de-CH" b="1" u="sng" dirty="0"/>
              <a:t> to </a:t>
            </a:r>
            <a:r>
              <a:rPr lang="de-CH" b="1" u="sng" dirty="0" err="1"/>
              <a:t>distribute</a:t>
            </a:r>
            <a:r>
              <a:rPr lang="de-CH" b="1" u="sng" dirty="0"/>
              <a:t> them.</a:t>
            </a:r>
            <a:endParaRPr lang="de-CH" dirty="0"/>
          </a:p>
        </p:txBody>
      </p:sp>
      <p:sp>
        <p:nvSpPr>
          <p:cNvPr id="16" name="TextBox 15">
            <a:extLst>
              <a:ext uri="{FF2B5EF4-FFF2-40B4-BE49-F238E27FC236}">
                <a16:creationId xmlns:a16="http://schemas.microsoft.com/office/drawing/2014/main" id="{0FC4A479-6C88-C116-62F4-68F4B7C20B65}"/>
              </a:ext>
            </a:extLst>
          </p:cNvPr>
          <p:cNvSpPr txBox="1"/>
          <p:nvPr/>
        </p:nvSpPr>
        <p:spPr>
          <a:xfrm>
            <a:off x="3116036" y="81533"/>
            <a:ext cx="6142264" cy="507831"/>
          </a:xfrm>
          <a:prstGeom prst="rect">
            <a:avLst/>
          </a:prstGeom>
          <a:noFill/>
        </p:spPr>
        <p:txBody>
          <a:bodyPr wrap="square" rtlCol="0">
            <a:spAutoFit/>
          </a:bodyPr>
          <a:lstStyle/>
          <a:p>
            <a:r>
              <a:rPr lang="de-CH" dirty="0"/>
              <a:t>Also: Don’t </a:t>
            </a:r>
            <a:r>
              <a:rPr lang="de-CH" dirty="0" err="1"/>
              <a:t>worry</a:t>
            </a:r>
            <a:r>
              <a:rPr lang="de-CH" dirty="0"/>
              <a:t> </a:t>
            </a:r>
            <a:r>
              <a:rPr lang="de-CH" dirty="0" err="1"/>
              <a:t>about</a:t>
            </a:r>
            <a:r>
              <a:rPr lang="de-CH" dirty="0"/>
              <a:t> virtual </a:t>
            </a:r>
            <a:r>
              <a:rPr lang="de-CH" dirty="0" err="1"/>
              <a:t>environments</a:t>
            </a:r>
            <a:r>
              <a:rPr lang="de-CH" dirty="0"/>
              <a:t>, you will code </a:t>
            </a:r>
            <a:r>
              <a:rPr lang="de-CH" dirty="0" err="1"/>
              <a:t>everything</a:t>
            </a:r>
            <a:r>
              <a:rPr lang="de-CH" dirty="0"/>
              <a:t> in </a:t>
            </a:r>
            <a:r>
              <a:rPr lang="de-CH" dirty="0" err="1"/>
              <a:t>the</a:t>
            </a:r>
            <a:r>
              <a:rPr lang="de-CH" dirty="0"/>
              <a:t> </a:t>
            </a:r>
            <a:r>
              <a:rPr lang="de-CH" dirty="0" err="1"/>
              <a:t>main</a:t>
            </a:r>
            <a:r>
              <a:rPr lang="de-CH" dirty="0"/>
              <a:t> </a:t>
            </a:r>
            <a:r>
              <a:rPr lang="de-CH" dirty="0" err="1"/>
              <a:t>environment</a:t>
            </a:r>
            <a:r>
              <a:rPr lang="de-CH" dirty="0"/>
              <a:t>. </a:t>
            </a:r>
            <a:r>
              <a:rPr lang="de-CH" dirty="0" err="1"/>
              <a:t>If</a:t>
            </a:r>
            <a:r>
              <a:rPr lang="de-CH" dirty="0"/>
              <a:t> you </a:t>
            </a:r>
            <a:r>
              <a:rPr lang="de-CH" dirty="0" err="1"/>
              <a:t>see</a:t>
            </a:r>
            <a:r>
              <a:rPr lang="de-CH" dirty="0"/>
              <a:t> </a:t>
            </a:r>
            <a:r>
              <a:rPr lang="de-CH" b="1" dirty="0" err="1"/>
              <a:t>conda</a:t>
            </a:r>
            <a:r>
              <a:rPr lang="de-CH" b="1" dirty="0"/>
              <a:t> </a:t>
            </a:r>
            <a:r>
              <a:rPr lang="de-CH" b="1" dirty="0" err="1"/>
              <a:t>create</a:t>
            </a:r>
            <a:r>
              <a:rPr lang="de-CH" dirty="0"/>
              <a:t> / </a:t>
            </a:r>
            <a:r>
              <a:rPr lang="de-CH" b="1" dirty="0" err="1"/>
              <a:t>conda</a:t>
            </a:r>
            <a:r>
              <a:rPr lang="de-CH" b="1" dirty="0"/>
              <a:t> </a:t>
            </a:r>
            <a:r>
              <a:rPr lang="de-CH" b="1" dirty="0" err="1"/>
              <a:t>activate</a:t>
            </a:r>
            <a:r>
              <a:rPr lang="de-CH" dirty="0"/>
              <a:t> / … you </a:t>
            </a:r>
            <a:r>
              <a:rPr lang="de-CH" dirty="0" err="1"/>
              <a:t>may</a:t>
            </a:r>
            <a:r>
              <a:rPr lang="de-CH" dirty="0"/>
              <a:t> </a:t>
            </a:r>
            <a:r>
              <a:rPr lang="de-CH" dirty="0" err="1"/>
              <a:t>ignore</a:t>
            </a:r>
            <a:r>
              <a:rPr lang="de-CH" dirty="0"/>
              <a:t> that.</a:t>
            </a:r>
          </a:p>
        </p:txBody>
      </p:sp>
    </p:spTree>
    <p:extLst>
      <p:ext uri="{BB962C8B-B14F-4D97-AF65-F5344CB8AC3E}">
        <p14:creationId xmlns:p14="http://schemas.microsoft.com/office/powerpoint/2010/main" val="38934711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Brief summary of skills necessary to solve assignment 4</a:t>
            </a:r>
          </a:p>
        </p:txBody>
      </p:sp>
    </p:spTree>
    <p:extLst>
      <p:ext uri="{BB962C8B-B14F-4D97-AF65-F5344CB8AC3E}">
        <p14:creationId xmlns:p14="http://schemas.microsoft.com/office/powerpoint/2010/main" val="1700766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tephen Hawking quote: To understand recursion, one must first understand  recursion.">
            <a:extLst>
              <a:ext uri="{FF2B5EF4-FFF2-40B4-BE49-F238E27FC236}">
                <a16:creationId xmlns:a16="http://schemas.microsoft.com/office/drawing/2014/main" id="{EB77236D-1A8C-BC48-BA05-9EC1BF699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775" y="985900"/>
            <a:ext cx="5238750" cy="2425700"/>
          </a:xfrm>
          <a:prstGeom prst="rect">
            <a:avLst/>
          </a:prstGeom>
          <a:extLst>
            <a:ext uri="{909E8E84-426E-40DD-AFC4-6F175D3DCCD1}">
              <a14:hiddenFill xmlns:a14="http://schemas.microsoft.com/office/drawing/2010/main">
                <a:solidFill>
                  <a:srgbClr val="FFFFFF"/>
                </a:solidFill>
              </a14:hiddenFill>
            </a:ext>
          </a:extLst>
        </p:spPr>
      </p:pic>
      <p:pic>
        <p:nvPicPr>
          <p:cNvPr id="2050" name="Picture 2" descr="Generative Art: Dive Deeper and Add Complexity with Recursion">
            <a:extLst>
              <a:ext uri="{FF2B5EF4-FFF2-40B4-BE49-F238E27FC236}">
                <a16:creationId xmlns:a16="http://schemas.microsoft.com/office/drawing/2014/main" id="{38D32175-389B-AE47-A982-4611F562DF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5313" y="985900"/>
            <a:ext cx="3109913" cy="24257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a:xfrm>
            <a:off x="358775" y="376238"/>
            <a:ext cx="8426450" cy="609662"/>
          </a:xfrm>
        </p:spPr>
        <p:txBody>
          <a:bodyPr anchor="t">
            <a:normAutofit/>
          </a:bodyPr>
          <a:lstStyle/>
          <a:p>
            <a:r>
              <a:rPr lang="en-US" dirty="0"/>
              <a:t>What is Recursion? (1/3)</a:t>
            </a:r>
            <a:r>
              <a:rPr lang="en-US" b="1" dirty="0"/>
              <a:t> </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18</a:t>
            </a:fld>
            <a:endParaRPr lang="en-GB"/>
          </a:p>
        </p:txBody>
      </p:sp>
      <p:pic>
        <p:nvPicPr>
          <p:cNvPr id="8" name="Picture 7">
            <a:extLst>
              <a:ext uri="{FF2B5EF4-FFF2-40B4-BE49-F238E27FC236}">
                <a16:creationId xmlns:a16="http://schemas.microsoft.com/office/drawing/2014/main" id="{881D791F-271B-304F-9C2B-36198E82B5C6}"/>
              </a:ext>
            </a:extLst>
          </p:cNvPr>
          <p:cNvPicPr>
            <a:picLocks noChangeAspect="1"/>
          </p:cNvPicPr>
          <p:nvPr/>
        </p:nvPicPr>
        <p:blipFill>
          <a:blip r:embed="rId4"/>
          <a:stretch>
            <a:fillRect/>
          </a:stretch>
        </p:blipFill>
        <p:spPr>
          <a:xfrm>
            <a:off x="903339" y="3474766"/>
            <a:ext cx="2848748" cy="927652"/>
          </a:xfrm>
          <a:prstGeom prst="rect">
            <a:avLst/>
          </a:prstGeom>
        </p:spPr>
      </p:pic>
      <p:pic>
        <p:nvPicPr>
          <p:cNvPr id="13" name="Picture 12" descr="A picture containing indoor, tiled&#10;&#10;Description automatically generated">
            <a:extLst>
              <a:ext uri="{FF2B5EF4-FFF2-40B4-BE49-F238E27FC236}">
                <a16:creationId xmlns:a16="http://schemas.microsoft.com/office/drawing/2014/main" id="{921F247D-59B4-8142-B78C-B36F7E52A3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17868" y="3542562"/>
            <a:ext cx="2024801" cy="808963"/>
          </a:xfrm>
          <a:prstGeom prst="rect">
            <a:avLst/>
          </a:prstGeom>
        </p:spPr>
      </p:pic>
      <p:pic>
        <p:nvPicPr>
          <p:cNvPr id="14" name="Picture 13">
            <a:extLst>
              <a:ext uri="{FF2B5EF4-FFF2-40B4-BE49-F238E27FC236}">
                <a16:creationId xmlns:a16="http://schemas.microsoft.com/office/drawing/2014/main" id="{4A28ED77-E837-674D-9C34-49411AB5EED8}"/>
              </a:ext>
            </a:extLst>
          </p:cNvPr>
          <p:cNvPicPr>
            <a:picLocks noChangeAspect="1"/>
          </p:cNvPicPr>
          <p:nvPr/>
        </p:nvPicPr>
        <p:blipFill>
          <a:blip r:embed="rId6"/>
          <a:stretch>
            <a:fillRect/>
          </a:stretch>
        </p:blipFill>
        <p:spPr>
          <a:xfrm>
            <a:off x="4948310" y="3566896"/>
            <a:ext cx="1235053" cy="834062"/>
          </a:xfrm>
          <a:prstGeom prst="rect">
            <a:avLst/>
          </a:prstGeom>
        </p:spPr>
      </p:pic>
      <p:pic>
        <p:nvPicPr>
          <p:cNvPr id="15" name="Picture 14">
            <a:extLst>
              <a:ext uri="{FF2B5EF4-FFF2-40B4-BE49-F238E27FC236}">
                <a16:creationId xmlns:a16="http://schemas.microsoft.com/office/drawing/2014/main" id="{13B274AC-5358-A048-B2D4-F07ACC9F7571}"/>
              </a:ext>
            </a:extLst>
          </p:cNvPr>
          <p:cNvPicPr>
            <a:picLocks noChangeAspect="1"/>
          </p:cNvPicPr>
          <p:nvPr/>
        </p:nvPicPr>
        <p:blipFill>
          <a:blip r:embed="rId7"/>
          <a:stretch>
            <a:fillRect/>
          </a:stretch>
        </p:blipFill>
        <p:spPr>
          <a:xfrm>
            <a:off x="3662413" y="3542562"/>
            <a:ext cx="1394883" cy="823068"/>
          </a:xfrm>
          <a:prstGeom prst="rect">
            <a:avLst/>
          </a:prstGeom>
        </p:spPr>
      </p:pic>
    </p:spTree>
    <p:extLst>
      <p:ext uri="{BB962C8B-B14F-4D97-AF65-F5344CB8AC3E}">
        <p14:creationId xmlns:p14="http://schemas.microsoft.com/office/powerpoint/2010/main" val="40184187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p:txBody>
          <a:bodyPr/>
          <a:lstStyle/>
          <a:p>
            <a:r>
              <a:rPr lang="en-US" dirty="0"/>
              <a:t>What is Recursion? (2/3)</a:t>
            </a:r>
          </a:p>
        </p:txBody>
      </p:sp>
      <p:sp>
        <p:nvSpPr>
          <p:cNvPr id="3" name="Content Placeholder 2">
            <a:extLst>
              <a:ext uri="{FF2B5EF4-FFF2-40B4-BE49-F238E27FC236}">
                <a16:creationId xmlns:a16="http://schemas.microsoft.com/office/drawing/2014/main" id="{C1C055D0-88FC-814E-85AF-F5DD6D247310}"/>
              </a:ext>
            </a:extLst>
          </p:cNvPr>
          <p:cNvSpPr>
            <a:spLocks noGrp="1"/>
          </p:cNvSpPr>
          <p:nvPr>
            <p:ph idx="1"/>
          </p:nvPr>
        </p:nvSpPr>
        <p:spPr>
          <a:xfrm>
            <a:off x="358775" y="892569"/>
            <a:ext cx="8426450" cy="3203575"/>
          </a:xfrm>
        </p:spPr>
        <p:txBody>
          <a:bodyPr vert="horz" lIns="0" tIns="0" rIns="0" bIns="0" rtlCol="0" anchor="t">
            <a:normAutofit/>
          </a:bodyPr>
          <a:lstStyle/>
          <a:p>
            <a:pPr marL="464185" lvl="1" indent="-285750">
              <a:buFont typeface="Arial" panose="020B0604020202020204" pitchFamily="34" charset="0"/>
              <a:buChar char="•"/>
            </a:pPr>
            <a:r>
              <a:rPr lang="en-US" dirty="0">
                <a:ea typeface="+mn-lt"/>
                <a:cs typeface="+mn-lt"/>
              </a:rPr>
              <a:t>A recursive function </a:t>
            </a:r>
            <a:r>
              <a:rPr lang="en-US" b="1" dirty="0">
                <a:ea typeface="+mn-lt"/>
                <a:cs typeface="+mn-lt"/>
              </a:rPr>
              <a:t>calls itself </a:t>
            </a:r>
            <a:r>
              <a:rPr lang="en-US" dirty="0">
                <a:ea typeface="+mn-lt"/>
                <a:cs typeface="+mn-lt"/>
              </a:rPr>
              <a:t>inside the defined function with </a:t>
            </a:r>
            <a:r>
              <a:rPr lang="en-US" i="1" dirty="0">
                <a:ea typeface="+mn-lt"/>
                <a:cs typeface="+mn-lt"/>
              </a:rPr>
              <a:t>new</a:t>
            </a:r>
            <a:r>
              <a:rPr lang="en-US" dirty="0">
                <a:ea typeface="+mn-lt"/>
                <a:cs typeface="+mn-lt"/>
              </a:rPr>
              <a:t> input until it reaches a </a:t>
            </a:r>
            <a:r>
              <a:rPr lang="en-US" b="1" dirty="0">
                <a:ea typeface="+mn-lt"/>
                <a:cs typeface="+mn-lt"/>
              </a:rPr>
              <a:t>base case</a:t>
            </a:r>
          </a:p>
          <a:p>
            <a:pPr marL="464185" lvl="1" indent="-285750">
              <a:buFont typeface="Arial" panose="020B0604020202020204" pitchFamily="34" charset="0"/>
              <a:buChar char="•"/>
            </a:pPr>
            <a:r>
              <a:rPr lang="en-US" dirty="0">
                <a:ea typeface="+mn-lt"/>
                <a:cs typeface="+mn-lt"/>
              </a:rPr>
              <a:t>Recursion is powerful but requires </a:t>
            </a:r>
            <a:r>
              <a:rPr lang="en-US" b="1" dirty="0">
                <a:ea typeface="+mn-lt"/>
                <a:cs typeface="+mn-lt"/>
              </a:rPr>
              <a:t>careful design </a:t>
            </a:r>
            <a:r>
              <a:rPr lang="en-US" dirty="0">
                <a:ea typeface="+mn-lt"/>
                <a:cs typeface="+mn-lt"/>
              </a:rPr>
              <a:t>and can be difficult to debug.</a:t>
            </a:r>
          </a:p>
          <a:p>
            <a:pPr marL="464185" lvl="1" indent="-285750">
              <a:buFont typeface="Arial" panose="020B0604020202020204" pitchFamily="34" charset="0"/>
              <a:buChar char="•"/>
            </a:pPr>
            <a:r>
              <a:rPr lang="en-US" b="1" dirty="0">
                <a:ea typeface="+mn-lt"/>
                <a:cs typeface="+mn-lt"/>
              </a:rPr>
              <a:t>Logic</a:t>
            </a:r>
            <a:r>
              <a:rPr lang="en-US" dirty="0">
                <a:ea typeface="+mn-lt"/>
                <a:cs typeface="+mn-lt"/>
              </a:rPr>
              <a:t>: The simplest </a:t>
            </a:r>
            <a:r>
              <a:rPr lang="en-US" b="1" dirty="0">
                <a:ea typeface="+mn-lt"/>
                <a:cs typeface="+mn-lt"/>
              </a:rPr>
              <a:t>base case</a:t>
            </a:r>
            <a:r>
              <a:rPr lang="en-US" dirty="0">
                <a:ea typeface="+mn-lt"/>
                <a:cs typeface="+mn-lt"/>
              </a:rPr>
              <a:t> (i.e., stop condition – here: </a:t>
            </a:r>
            <a:r>
              <a:rPr lang="en-US" i="1" dirty="0">
                <a:ea typeface="+mn-lt"/>
                <a:cs typeface="+mn-lt"/>
              </a:rPr>
              <a:t>if x == 1</a:t>
            </a:r>
            <a:r>
              <a:rPr lang="en-US" dirty="0">
                <a:ea typeface="+mn-lt"/>
                <a:cs typeface="+mn-lt"/>
              </a:rPr>
              <a:t>) is defined, everything else is calculated recursively by calling itself again (“</a:t>
            </a:r>
            <a:r>
              <a:rPr lang="en-US" i="1" dirty="0">
                <a:ea typeface="+mn-lt"/>
                <a:cs typeface="+mn-lt"/>
              </a:rPr>
              <a:t>self reference”</a:t>
            </a:r>
            <a:r>
              <a:rPr lang="en-US" dirty="0">
                <a:ea typeface="+mn-lt"/>
                <a:cs typeface="+mn-lt"/>
              </a:rPr>
              <a:t>)</a:t>
            </a:r>
          </a:p>
          <a:p>
            <a:pPr marL="464185" lvl="1" indent="-285750">
              <a:buFont typeface="Arial" panose="020B0604020202020204" pitchFamily="34" charset="0"/>
              <a:buChar char="•"/>
            </a:pPr>
            <a:r>
              <a:rPr lang="en-US" b="1" dirty="0"/>
              <a:t>Easy example</a:t>
            </a:r>
            <a:r>
              <a:rPr lang="en-US" dirty="0"/>
              <a:t>: Finding the factorial of a number (i.e., 6! = ?)</a:t>
            </a:r>
          </a:p>
          <a:p>
            <a:pPr marL="285750" indent="-285750">
              <a:buFontTx/>
              <a:buChar char="-"/>
            </a:pPr>
            <a:endParaRPr lang="en-US" dirty="0"/>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2"/>
          </p:nvPr>
        </p:nvSpPr>
        <p:spPr/>
        <p:txBody>
          <a:bodyPr/>
          <a:lstStyle/>
          <a:p>
            <a:fld id="{7559FC98-AF75-4A00-A03C-DF9FEBF6BCB9}" type="slidenum">
              <a:rPr lang="en-GB" smtClean="0"/>
              <a:pPr/>
              <a:t>19</a:t>
            </a:fld>
            <a:endParaRPr lang="en-GB" dirty="0"/>
          </a:p>
        </p:txBody>
      </p:sp>
      <p:pic>
        <p:nvPicPr>
          <p:cNvPr id="3074" name="Picture 2" descr="Python Recursion (Recursive Function)">
            <a:extLst>
              <a:ext uri="{FF2B5EF4-FFF2-40B4-BE49-F238E27FC236}">
                <a16:creationId xmlns:a16="http://schemas.microsoft.com/office/drawing/2014/main" id="{56ED8E17-CB13-4D40-A065-6264F4F008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066" y="2312758"/>
            <a:ext cx="2479502" cy="138201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77A667A-840E-F949-8729-861087548BFE}"/>
              </a:ext>
            </a:extLst>
          </p:cNvPr>
          <p:cNvPicPr>
            <a:picLocks noChangeAspect="1"/>
          </p:cNvPicPr>
          <p:nvPr/>
        </p:nvPicPr>
        <p:blipFill>
          <a:blip r:embed="rId3"/>
          <a:stretch>
            <a:fillRect/>
          </a:stretch>
        </p:blipFill>
        <p:spPr>
          <a:xfrm>
            <a:off x="3503483" y="2312758"/>
            <a:ext cx="5066990" cy="2074598"/>
          </a:xfrm>
          <a:prstGeom prst="rect">
            <a:avLst/>
          </a:prstGeom>
        </p:spPr>
      </p:pic>
    </p:spTree>
    <p:extLst>
      <p:ext uri="{BB962C8B-B14F-4D97-AF65-F5344CB8AC3E}">
        <p14:creationId xmlns:p14="http://schemas.microsoft.com/office/powerpoint/2010/main" val="634550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GB" smtClean="0"/>
              <a:pPr/>
              <a:t>2</a:t>
            </a:fld>
            <a:endParaRPr lang="en-GB"/>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a:xfrm>
            <a:off x="358774" y="1276350"/>
            <a:ext cx="5415949" cy="3203575"/>
          </a:xfrm>
        </p:spPr>
        <p:txBody>
          <a:bodyPr/>
          <a:lstStyle/>
          <a:p>
            <a:r>
              <a:rPr lang="en-US" dirty="0"/>
              <a:t>Discussion of assignment 3 and the respective quiz </a:t>
            </a:r>
          </a:p>
          <a:p>
            <a:r>
              <a:rPr lang="en-US" dirty="0"/>
              <a:t>More details about this semester’s group project</a:t>
            </a:r>
          </a:p>
          <a:p>
            <a:r>
              <a:rPr lang="en-US" dirty="0"/>
              <a:t>Brief summary of skills necessary to solve assignment 4</a:t>
            </a:r>
          </a:p>
          <a:p>
            <a:r>
              <a:rPr lang="en-US" dirty="0"/>
              <a:t>Working on assignment 4</a:t>
            </a:r>
          </a:p>
        </p:txBody>
      </p:sp>
    </p:spTree>
    <p:extLst>
      <p:ext uri="{BB962C8B-B14F-4D97-AF65-F5344CB8AC3E}">
        <p14:creationId xmlns:p14="http://schemas.microsoft.com/office/powerpoint/2010/main" val="25174753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248BBC-677A-904C-BA80-BA21B1D6E353}"/>
              </a:ext>
            </a:extLst>
          </p:cNvPr>
          <p:cNvSpPr txBox="1"/>
          <p:nvPr/>
        </p:nvSpPr>
        <p:spPr>
          <a:xfrm>
            <a:off x="5411287" y="1479143"/>
            <a:ext cx="3491812" cy="2185214"/>
          </a:xfrm>
          <a:prstGeom prst="rect">
            <a:avLst/>
          </a:prstGeom>
          <a:noFill/>
          <a:ln w="15875">
            <a:solidFill>
              <a:srgbClr val="00802E"/>
            </a:solidFill>
            <a:prstDash val="dash"/>
          </a:ln>
        </p:spPr>
        <p:txBody>
          <a:bodyPr wrap="square" lIns="91440" tIns="91440" rIns="91440" bIns="91440" rtlCol="0">
            <a:spAutoFit/>
          </a:bodyPr>
          <a:lstStyle/>
          <a:p>
            <a:r>
              <a:rPr lang="en-US" sz="1000" b="0" dirty="0">
                <a:effectLst/>
                <a:latin typeface="Source Code Pro" panose="020B0509030403020204" pitchFamily="49" charset="0"/>
              </a:rPr>
              <a:t>def factorial(n):</a:t>
            </a:r>
          </a:p>
          <a:p>
            <a:r>
              <a:rPr lang="en-US" sz="1000" b="0" dirty="0">
                <a:effectLst/>
                <a:latin typeface="Source Code Pro" panose="020B0509030403020204" pitchFamily="49" charset="0"/>
              </a:rPr>
              <a:t>    # Base case: factorial of 0 is 1</a:t>
            </a:r>
          </a:p>
          <a:p>
            <a:r>
              <a:rPr lang="en-US" sz="1000" b="0" dirty="0">
                <a:effectLst/>
                <a:latin typeface="Source Code Pro" panose="020B0509030403020204" pitchFamily="49" charset="0"/>
              </a:rPr>
              <a:t>    if n == 0:</a:t>
            </a:r>
          </a:p>
          <a:p>
            <a:r>
              <a:rPr lang="en-US" sz="1000" b="0" dirty="0">
                <a:effectLst/>
                <a:latin typeface="Source Code Pro" panose="020B0509030403020204" pitchFamily="49" charset="0"/>
              </a:rPr>
              <a:t>        return 1</a:t>
            </a:r>
          </a:p>
          <a:p>
            <a:r>
              <a:rPr lang="en-US" sz="1000" b="0" dirty="0">
                <a:effectLst/>
                <a:latin typeface="Source Code Pro" panose="020B0509030403020204" pitchFamily="49" charset="0"/>
              </a:rPr>
              <a:t>    # Recursive case: factorial of n is n times the factorial of (n-1)</a:t>
            </a:r>
          </a:p>
          <a:p>
            <a:r>
              <a:rPr lang="en-US" sz="1000" b="0" dirty="0">
                <a:effectLst/>
                <a:latin typeface="Source Code Pro" panose="020B0509030403020204" pitchFamily="49" charset="0"/>
              </a:rPr>
              <a:t>    </a:t>
            </a:r>
          </a:p>
          <a:p>
            <a:r>
              <a:rPr lang="en-US" sz="1000" b="0" dirty="0">
                <a:effectLst/>
                <a:latin typeface="Source Code Pro" panose="020B0509030403020204" pitchFamily="49" charset="0"/>
              </a:rPr>
              <a:t>    else:</a:t>
            </a:r>
          </a:p>
          <a:p>
            <a:r>
              <a:rPr lang="en-US" sz="1000" b="0" dirty="0">
                <a:effectLst/>
                <a:latin typeface="Source Code Pro" panose="020B0509030403020204" pitchFamily="49" charset="0"/>
              </a:rPr>
              <a:t>        return n * factorial(n-1)</a:t>
            </a:r>
          </a:p>
          <a:p>
            <a:endParaRPr lang="en-US" sz="1000" dirty="0">
              <a:latin typeface="Source Code Pro" panose="020B0509030403020204" pitchFamily="49" charset="0"/>
            </a:endParaRPr>
          </a:p>
          <a:p>
            <a:r>
              <a:rPr lang="en-US" sz="1000" b="0" dirty="0">
                <a:effectLst/>
                <a:latin typeface="Source Code Pro" panose="020B0509030403020204" pitchFamily="49" charset="0"/>
              </a:rPr>
              <a:t># Test the function with a few values</a:t>
            </a:r>
          </a:p>
          <a:p>
            <a:r>
              <a:rPr lang="en-US" sz="1000" b="0" dirty="0">
                <a:effectLst/>
                <a:latin typeface="Source Code Pro" panose="020B0509030403020204" pitchFamily="49" charset="0"/>
              </a:rPr>
              <a:t>print(factorial(0)) # should print 1</a:t>
            </a:r>
          </a:p>
          <a:p>
            <a:r>
              <a:rPr lang="en-US" sz="1000" b="0" dirty="0">
                <a:effectLst/>
                <a:latin typeface="Source Code Pro" panose="020B0509030403020204" pitchFamily="49" charset="0"/>
              </a:rPr>
              <a:t>print(factorial(5)) # should print 120</a:t>
            </a:r>
          </a:p>
        </p:txBody>
      </p:sp>
      <p:sp>
        <p:nvSpPr>
          <p:cNvPr id="8" name="TextBox 7">
            <a:extLst>
              <a:ext uri="{FF2B5EF4-FFF2-40B4-BE49-F238E27FC236}">
                <a16:creationId xmlns:a16="http://schemas.microsoft.com/office/drawing/2014/main" id="{DE1A1584-E911-974B-A117-535980B46660}"/>
              </a:ext>
            </a:extLst>
          </p:cNvPr>
          <p:cNvSpPr txBox="1"/>
          <p:nvPr/>
        </p:nvSpPr>
        <p:spPr>
          <a:xfrm>
            <a:off x="5355843" y="3721129"/>
            <a:ext cx="3386380" cy="507831"/>
          </a:xfrm>
          <a:prstGeom prst="rect">
            <a:avLst/>
          </a:prstGeom>
          <a:noFill/>
        </p:spPr>
        <p:txBody>
          <a:bodyPr wrap="square" rtlCol="0">
            <a:spAutoFit/>
          </a:bodyPr>
          <a:lstStyle/>
          <a:p>
            <a:r>
              <a:rPr lang="en-US" b="1" dirty="0"/>
              <a:t>Try it out</a:t>
            </a:r>
            <a:r>
              <a:rPr lang="en-US" dirty="0"/>
              <a:t>: </a:t>
            </a:r>
            <a:r>
              <a:rPr lang="en-US" dirty="0">
                <a:hlinkClick r:id="rId2">
                  <a:extLst>
                    <a:ext uri="{A12FA001-AC4F-418D-AE19-62706E023703}">
                      <ahyp:hlinkClr xmlns:ahyp="http://schemas.microsoft.com/office/drawing/2018/hyperlinkcolor" val="tx"/>
                    </a:ext>
                  </a:extLst>
                </a:hlinkClick>
              </a:rPr>
              <a:t>https://pythontutor.com/python-debugger.html#mode=edit</a:t>
            </a:r>
            <a:r>
              <a:rPr lang="en-US" dirty="0"/>
              <a:t> </a:t>
            </a:r>
          </a:p>
        </p:txBody>
      </p:sp>
      <p:sp>
        <p:nvSpPr>
          <p:cNvPr id="14" name="Title 1">
            <a:extLst>
              <a:ext uri="{FF2B5EF4-FFF2-40B4-BE49-F238E27FC236}">
                <a16:creationId xmlns:a16="http://schemas.microsoft.com/office/drawing/2014/main" id="{D2C55E81-12A4-4544-86A0-A24281FF1E22}"/>
              </a:ext>
            </a:extLst>
          </p:cNvPr>
          <p:cNvSpPr txBox="1">
            <a:spLocks/>
          </p:cNvSpPr>
          <p:nvPr/>
        </p:nvSpPr>
        <p:spPr>
          <a:xfrm>
            <a:off x="358775" y="105303"/>
            <a:ext cx="8426450" cy="609662"/>
          </a:xfrm>
          <a:prstGeom prst="rect">
            <a:avLst/>
          </a:prstGeom>
        </p:spPr>
        <p:txBody>
          <a:bodyPr vert="horz" lIns="0" tIns="0" rIns="0" bIns="0" rtlCol="0" anchor="b">
            <a:normAutofit/>
          </a:bodyPr>
          <a:lstStyle>
            <a:lvl1pPr marL="0" indent="0" algn="l" defTabSz="685800" rtl="0" eaLnBrk="1" latinLnBrk="0" hangingPunct="1">
              <a:lnSpc>
                <a:spcPts val="5200"/>
              </a:lnSpc>
              <a:spcBef>
                <a:spcPct val="0"/>
              </a:spcBef>
              <a:buFont typeface="+mj-lt"/>
              <a:buNone/>
              <a:defRPr sz="5000" kern="1200">
                <a:solidFill>
                  <a:schemeClr val="bg2"/>
                </a:solidFill>
                <a:latin typeface="Gill Sans Nova Light" panose="020B0302020104020203" pitchFamily="34" charset="0"/>
                <a:ea typeface="+mj-ea"/>
                <a:cs typeface="+mj-cs"/>
              </a:defRPr>
            </a:lvl1pPr>
          </a:lstStyle>
          <a:p>
            <a:r>
              <a:rPr lang="en-US" sz="2400">
                <a:latin typeface="+mj-lt"/>
              </a:rPr>
              <a:t>Recursion (3/3)</a:t>
            </a:r>
          </a:p>
        </p:txBody>
      </p:sp>
      <p:pic>
        <p:nvPicPr>
          <p:cNvPr id="17" name="Picture 16">
            <a:extLst>
              <a:ext uri="{FF2B5EF4-FFF2-40B4-BE49-F238E27FC236}">
                <a16:creationId xmlns:a16="http://schemas.microsoft.com/office/drawing/2014/main" id="{095F60A0-D388-F149-B9F3-82DE35BCF819}"/>
              </a:ext>
            </a:extLst>
          </p:cNvPr>
          <p:cNvPicPr>
            <a:picLocks noChangeAspect="1"/>
          </p:cNvPicPr>
          <p:nvPr/>
        </p:nvPicPr>
        <p:blipFill>
          <a:blip r:embed="rId3"/>
          <a:stretch>
            <a:fillRect/>
          </a:stretch>
        </p:blipFill>
        <p:spPr>
          <a:xfrm>
            <a:off x="461159" y="1405179"/>
            <a:ext cx="4836385" cy="2474575"/>
          </a:xfrm>
          <a:prstGeom prst="rect">
            <a:avLst/>
          </a:prstGeom>
        </p:spPr>
      </p:pic>
      <p:sp>
        <p:nvSpPr>
          <p:cNvPr id="2" name="Title 1">
            <a:extLst>
              <a:ext uri="{FF2B5EF4-FFF2-40B4-BE49-F238E27FC236}">
                <a16:creationId xmlns:a16="http://schemas.microsoft.com/office/drawing/2014/main" id="{5486BB0D-265A-C815-B278-4B08AFDD75FF}"/>
              </a:ext>
            </a:extLst>
          </p:cNvPr>
          <p:cNvSpPr>
            <a:spLocks noGrp="1"/>
          </p:cNvSpPr>
          <p:nvPr>
            <p:ph type="title"/>
          </p:nvPr>
        </p:nvSpPr>
        <p:spPr/>
        <p:txBody>
          <a:bodyPr/>
          <a:lstStyle/>
          <a:p>
            <a:r>
              <a:rPr lang="en-US" dirty="0"/>
              <a:t>What is Recursion?</a:t>
            </a:r>
            <a:r>
              <a:rPr lang="de-CH" dirty="0"/>
              <a:t> 3/3</a:t>
            </a:r>
            <a:endParaRPr lang="en-GB" dirty="0"/>
          </a:p>
        </p:txBody>
      </p:sp>
      <p:sp>
        <p:nvSpPr>
          <p:cNvPr id="3" name="Text Placeholder 2">
            <a:extLst>
              <a:ext uri="{FF2B5EF4-FFF2-40B4-BE49-F238E27FC236}">
                <a16:creationId xmlns:a16="http://schemas.microsoft.com/office/drawing/2014/main" id="{8A7FE234-F599-835C-8B92-2DFEBBD57F17}"/>
              </a:ext>
            </a:extLst>
          </p:cNvPr>
          <p:cNvSpPr>
            <a:spLocks noGrp="1"/>
          </p:cNvSpPr>
          <p:nvPr>
            <p:ph type="body" sz="quarter" idx="10"/>
          </p:nvPr>
        </p:nvSpPr>
        <p:spPr/>
        <p:txBody>
          <a:bodyPr/>
          <a:lstStyle/>
          <a:p>
            <a:endParaRPr lang="en-GB"/>
          </a:p>
        </p:txBody>
      </p:sp>
      <p:sp>
        <p:nvSpPr>
          <p:cNvPr id="4" name="TextBox 3">
            <a:extLst>
              <a:ext uri="{FF2B5EF4-FFF2-40B4-BE49-F238E27FC236}">
                <a16:creationId xmlns:a16="http://schemas.microsoft.com/office/drawing/2014/main" id="{F07ABB24-291F-235A-1839-0106EF7AD01C}"/>
              </a:ext>
            </a:extLst>
          </p:cNvPr>
          <p:cNvSpPr txBox="1"/>
          <p:nvPr/>
        </p:nvSpPr>
        <p:spPr>
          <a:xfrm>
            <a:off x="6822657" y="1819406"/>
            <a:ext cx="1449386" cy="404085"/>
          </a:xfrm>
          <a:prstGeom prst="rect">
            <a:avLst/>
          </a:prstGeom>
          <a:noFill/>
        </p:spPr>
        <p:txBody>
          <a:bodyPr wrap="square" rtlCol="0">
            <a:spAutoFit/>
          </a:bodyPr>
          <a:lstStyle/>
          <a:p>
            <a:r>
              <a:rPr lang="de-CH" sz="1013" b="1" dirty="0"/>
              <a:t>BASE CASE / </a:t>
            </a:r>
            <a:r>
              <a:rPr lang="de-CH" sz="1013" b="1" dirty="0" err="1"/>
              <a:t>Stopping</a:t>
            </a:r>
            <a:r>
              <a:rPr lang="de-CH" sz="1013" b="1" dirty="0"/>
              <a:t> Condition</a:t>
            </a:r>
            <a:endParaRPr lang="en-GB" sz="1013" b="1" dirty="0"/>
          </a:p>
        </p:txBody>
      </p:sp>
      <p:pic>
        <p:nvPicPr>
          <p:cNvPr id="5" name="Graphic 4" descr="Exclamation mark with solid fill">
            <a:extLst>
              <a:ext uri="{FF2B5EF4-FFF2-40B4-BE49-F238E27FC236}">
                <a16:creationId xmlns:a16="http://schemas.microsoft.com/office/drawing/2014/main" id="{376F52E1-34F2-AA14-73F7-85A41129BD5B}"/>
              </a:ext>
            </a:extLst>
          </p:cNvPr>
          <p:cNvPicPr>
            <a:picLocks/>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596281" y="1876178"/>
            <a:ext cx="452752" cy="290539"/>
          </a:xfrm>
          <a:prstGeom prst="rect">
            <a:avLst/>
          </a:prstGeom>
        </p:spPr>
      </p:pic>
      <p:sp>
        <p:nvSpPr>
          <p:cNvPr id="10" name="TextBox 9">
            <a:extLst>
              <a:ext uri="{FF2B5EF4-FFF2-40B4-BE49-F238E27FC236}">
                <a16:creationId xmlns:a16="http://schemas.microsoft.com/office/drawing/2014/main" id="{60A47138-15DD-1D8D-C214-06144B944BBF}"/>
              </a:ext>
            </a:extLst>
          </p:cNvPr>
          <p:cNvSpPr txBox="1"/>
          <p:nvPr/>
        </p:nvSpPr>
        <p:spPr>
          <a:xfrm>
            <a:off x="5411287" y="140795"/>
            <a:ext cx="3491812" cy="1261884"/>
          </a:xfrm>
          <a:prstGeom prst="rect">
            <a:avLst/>
          </a:prstGeom>
          <a:noFill/>
          <a:ln w="15875">
            <a:solidFill>
              <a:srgbClr val="C00000"/>
            </a:solidFill>
            <a:prstDash val="dash"/>
          </a:ln>
        </p:spPr>
        <p:txBody>
          <a:bodyPr wrap="square" lIns="91440" tIns="91440" rIns="91440" bIns="91440" rtlCol="0">
            <a:spAutoFit/>
          </a:bodyPr>
          <a:lstStyle/>
          <a:p>
            <a:r>
              <a:rPr lang="en-US" sz="1000" b="0" dirty="0">
                <a:effectLst/>
                <a:latin typeface="Source Code Pro" panose="020B0509030403020204" pitchFamily="49" charset="0"/>
              </a:rPr>
              <a:t># All of you should be able to calculate</a:t>
            </a:r>
          </a:p>
          <a:p>
            <a:r>
              <a:rPr lang="en-US" sz="1000" dirty="0">
                <a:latin typeface="Source Code Pro" panose="020B0509030403020204" pitchFamily="49" charset="0"/>
              </a:rPr>
              <a:t># the factorial like this. But there is</a:t>
            </a:r>
          </a:p>
          <a:p>
            <a:r>
              <a:rPr lang="en-US" sz="1000" b="0" dirty="0">
                <a:effectLst/>
                <a:latin typeface="Source Code Pro" panose="020B0509030403020204" pitchFamily="49" charset="0"/>
              </a:rPr>
              <a:t># an easier way: Recursion</a:t>
            </a:r>
          </a:p>
          <a:p>
            <a:r>
              <a:rPr lang="en-US" sz="1000" b="0" dirty="0">
                <a:effectLst/>
                <a:latin typeface="Source Code Pro" panose="020B0509030403020204" pitchFamily="49" charset="0"/>
              </a:rPr>
              <a:t>factorial = 1</a:t>
            </a:r>
          </a:p>
          <a:p>
            <a:endParaRPr lang="en-US" sz="1000" dirty="0">
              <a:latin typeface="Source Code Pro" panose="020B0509030403020204" pitchFamily="49" charset="0"/>
            </a:endParaRPr>
          </a:p>
          <a:p>
            <a:r>
              <a:rPr lang="en-US" sz="1000" dirty="0">
                <a:latin typeface="Source Code Pro" panose="020B0509030403020204" pitchFamily="49" charset="0"/>
              </a:rPr>
              <a:t>f</a:t>
            </a:r>
            <a:r>
              <a:rPr lang="en-US" sz="1000" b="0" dirty="0">
                <a:effectLst/>
                <a:latin typeface="Source Code Pro" panose="020B0509030403020204" pitchFamily="49" charset="0"/>
              </a:rPr>
              <a:t>or number in range(5, 0, -1):</a:t>
            </a:r>
          </a:p>
          <a:p>
            <a:r>
              <a:rPr lang="en-US" sz="1000" dirty="0">
                <a:latin typeface="Source Code Pro" panose="020B0509030403020204" pitchFamily="49" charset="0"/>
              </a:rPr>
              <a:t>    factorial *= number</a:t>
            </a:r>
            <a:endParaRPr lang="en-US" sz="1000" b="0" dirty="0">
              <a:effectLst/>
              <a:latin typeface="Source Code Pro" panose="020B0509030403020204" pitchFamily="49" charset="0"/>
            </a:endParaRPr>
          </a:p>
        </p:txBody>
      </p:sp>
      <p:sp>
        <p:nvSpPr>
          <p:cNvPr id="11" name="Slide Number Placeholder 3">
            <a:extLst>
              <a:ext uri="{FF2B5EF4-FFF2-40B4-BE49-F238E27FC236}">
                <a16:creationId xmlns:a16="http://schemas.microsoft.com/office/drawing/2014/main" id="{C4F674C4-0818-BF87-8050-AB61148576C9}"/>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20</a:t>
            </a:fld>
            <a:endParaRPr lang="en-GB"/>
          </a:p>
        </p:txBody>
      </p:sp>
    </p:spTree>
    <p:extLst>
      <p:ext uri="{BB962C8B-B14F-4D97-AF65-F5344CB8AC3E}">
        <p14:creationId xmlns:p14="http://schemas.microsoft.com/office/powerpoint/2010/main" val="26708454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a:xfrm>
            <a:off x="358775" y="376238"/>
            <a:ext cx="8426450" cy="609662"/>
          </a:xfrm>
        </p:spPr>
        <p:txBody>
          <a:bodyPr vert="horz" lIns="0" tIns="0" rIns="0" bIns="0" rtlCol="0" anchor="t">
            <a:normAutofit/>
          </a:bodyPr>
          <a:lstStyle/>
          <a:p>
            <a:r>
              <a:rPr lang="en-US"/>
              <a:t>Indexing</a:t>
            </a:r>
          </a:p>
        </p:txBody>
      </p:sp>
      <p:sp>
        <p:nvSpPr>
          <p:cNvPr id="3" name="Content Placeholder 2">
            <a:extLst>
              <a:ext uri="{FF2B5EF4-FFF2-40B4-BE49-F238E27FC236}">
                <a16:creationId xmlns:a16="http://schemas.microsoft.com/office/drawing/2014/main" id="{C1C055D0-88FC-814E-85AF-F5DD6D247310}"/>
              </a:ext>
            </a:extLst>
          </p:cNvPr>
          <p:cNvSpPr>
            <a:spLocks noGrp="1"/>
          </p:cNvSpPr>
          <p:nvPr>
            <p:ph sz="half" idx="1"/>
          </p:nvPr>
        </p:nvSpPr>
        <p:spPr>
          <a:xfrm>
            <a:off x="358776" y="1276349"/>
            <a:ext cx="4122738" cy="3203576"/>
          </a:xfrm>
        </p:spPr>
        <p:txBody>
          <a:bodyPr vert="horz" lIns="90000" tIns="144000" rIns="54000" bIns="54000" rtlCol="0">
            <a:normAutofit/>
          </a:bodyPr>
          <a:lstStyle/>
          <a:p>
            <a:pPr marL="0" indent="0">
              <a:spcAft>
                <a:spcPts val="600"/>
              </a:spcAft>
            </a:pPr>
            <a:endParaRPr lang="en-US"/>
          </a:p>
          <a:p>
            <a:pPr marL="0" indent="0">
              <a:spcAft>
                <a:spcPts val="600"/>
              </a:spcAft>
            </a:pPr>
            <a:endParaRPr lang="en-US"/>
          </a:p>
        </p:txBody>
      </p:sp>
      <p:sp>
        <p:nvSpPr>
          <p:cNvPr id="5" name="Content Placeholder 2">
            <a:extLst>
              <a:ext uri="{FF2B5EF4-FFF2-40B4-BE49-F238E27FC236}">
                <a16:creationId xmlns:a16="http://schemas.microsoft.com/office/drawing/2014/main" id="{DABB2ADA-E1DB-4B4A-B517-713666D358EF}"/>
              </a:ext>
            </a:extLst>
          </p:cNvPr>
          <p:cNvSpPr txBox="1">
            <a:spLocks/>
          </p:cNvSpPr>
          <p:nvPr/>
        </p:nvSpPr>
        <p:spPr>
          <a:xfrm>
            <a:off x="4662487" y="1276350"/>
            <a:ext cx="4122737" cy="3203575"/>
          </a:xfrm>
          <a:prstGeom prst="rect">
            <a:avLst/>
          </a:prstGeo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spcAft>
                <a:spcPts val="600"/>
              </a:spcAft>
            </a:pPr>
            <a:endParaRPr lang="en-US"/>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6"/>
          </p:nvPr>
        </p:nvSpPr>
        <p:spPr>
          <a:xfrm>
            <a:off x="8571600" y="4767263"/>
            <a:ext cx="216000" cy="273844"/>
          </a:xfrm>
        </p:spPr>
        <p:txBody>
          <a:bodyPr vert="horz" lIns="0" tIns="0" rIns="0" bIns="0" rtlCol="0" anchor="t">
            <a:normAutofit/>
          </a:bodyPr>
          <a:lstStyle/>
          <a:p>
            <a:pPr>
              <a:spcAft>
                <a:spcPts val="600"/>
              </a:spcAft>
            </a:pPr>
            <a:fld id="{7559FC98-AF75-4A00-A03C-DF9FEBF6BCB9}" type="slidenum">
              <a:rPr lang="en-GB" smtClean="0"/>
              <a:pPr>
                <a:spcAft>
                  <a:spcPts val="600"/>
                </a:spcAft>
              </a:pPr>
              <a:t>21</a:t>
            </a:fld>
            <a:endParaRPr lang="en-GB"/>
          </a:p>
        </p:txBody>
      </p:sp>
      <p:sp>
        <p:nvSpPr>
          <p:cNvPr id="12" name="Text Placeholder 6">
            <a:extLst>
              <a:ext uri="{FF2B5EF4-FFF2-40B4-BE49-F238E27FC236}">
                <a16:creationId xmlns:a16="http://schemas.microsoft.com/office/drawing/2014/main" id="{48147645-F5CB-BEB3-601A-C12CBC4FBBAE}"/>
              </a:ext>
            </a:extLst>
          </p:cNvPr>
          <p:cNvSpPr>
            <a:spLocks noGrp="1"/>
          </p:cNvSpPr>
          <p:nvPr>
            <p:ph type="body" sz="quarter" idx="18"/>
          </p:nvPr>
        </p:nvSpPr>
        <p:spPr>
          <a:xfrm>
            <a:off x="412001" y="1054194"/>
            <a:ext cx="1614919" cy="430887"/>
          </a:xfrm>
        </p:spPr>
        <p:txBody>
          <a:bodyPr/>
          <a:lstStyle/>
          <a:p>
            <a:r>
              <a:rPr lang="en-US" dirty="0"/>
              <a:t>(Nested) indexing</a:t>
            </a:r>
          </a:p>
        </p:txBody>
      </p:sp>
      <p:sp>
        <p:nvSpPr>
          <p:cNvPr id="14" name="Text Placeholder 7">
            <a:extLst>
              <a:ext uri="{FF2B5EF4-FFF2-40B4-BE49-F238E27FC236}">
                <a16:creationId xmlns:a16="http://schemas.microsoft.com/office/drawing/2014/main" id="{F26F8BED-3A62-F6B4-30DB-E1F7951ADF69}"/>
              </a:ext>
            </a:extLst>
          </p:cNvPr>
          <p:cNvSpPr>
            <a:spLocks noGrp="1"/>
          </p:cNvSpPr>
          <p:nvPr>
            <p:ph type="body" sz="quarter" idx="19"/>
          </p:nvPr>
        </p:nvSpPr>
        <p:spPr>
          <a:xfrm>
            <a:off x="4712833" y="1161915"/>
            <a:ext cx="3128147" cy="215444"/>
          </a:xfrm>
        </p:spPr>
        <p:txBody>
          <a:bodyPr/>
          <a:lstStyle/>
          <a:p>
            <a:r>
              <a:rPr lang="en-US"/>
              <a:t>Negative indexing + Range indexing</a:t>
            </a:r>
          </a:p>
        </p:txBody>
      </p:sp>
      <p:pic>
        <p:nvPicPr>
          <p:cNvPr id="8" name="Picture 7">
            <a:extLst>
              <a:ext uri="{FF2B5EF4-FFF2-40B4-BE49-F238E27FC236}">
                <a16:creationId xmlns:a16="http://schemas.microsoft.com/office/drawing/2014/main" id="{AAE1F3F0-0B1C-B24B-A289-5034AC69FDFC}"/>
              </a:ext>
            </a:extLst>
          </p:cNvPr>
          <p:cNvPicPr>
            <a:picLocks noChangeAspect="1"/>
          </p:cNvPicPr>
          <p:nvPr/>
        </p:nvPicPr>
        <p:blipFill>
          <a:blip r:embed="rId2"/>
          <a:stretch>
            <a:fillRect/>
          </a:stretch>
        </p:blipFill>
        <p:spPr>
          <a:xfrm>
            <a:off x="444436" y="1485081"/>
            <a:ext cx="3983435" cy="2604225"/>
          </a:xfrm>
          <a:prstGeom prst="rect">
            <a:avLst/>
          </a:prstGeom>
        </p:spPr>
      </p:pic>
      <p:sp>
        <p:nvSpPr>
          <p:cNvPr id="9" name="Left Brace 8">
            <a:extLst>
              <a:ext uri="{FF2B5EF4-FFF2-40B4-BE49-F238E27FC236}">
                <a16:creationId xmlns:a16="http://schemas.microsoft.com/office/drawing/2014/main" id="{201A8C9A-26FE-AE4C-9409-8981F7EDD5F0}"/>
              </a:ext>
            </a:extLst>
          </p:cNvPr>
          <p:cNvSpPr/>
          <p:nvPr/>
        </p:nvSpPr>
        <p:spPr>
          <a:xfrm rot="16200000">
            <a:off x="1223214" y="1664428"/>
            <a:ext cx="157655" cy="260806"/>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e 12">
            <a:extLst>
              <a:ext uri="{FF2B5EF4-FFF2-40B4-BE49-F238E27FC236}">
                <a16:creationId xmlns:a16="http://schemas.microsoft.com/office/drawing/2014/main" id="{F2976D75-FA9B-5B4C-8266-8CD60E8E7AAA}"/>
              </a:ext>
            </a:extLst>
          </p:cNvPr>
          <p:cNvSpPr/>
          <p:nvPr/>
        </p:nvSpPr>
        <p:spPr>
          <a:xfrm rot="16200000">
            <a:off x="1680415" y="1544477"/>
            <a:ext cx="157655" cy="500707"/>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e 14">
            <a:extLst>
              <a:ext uri="{FF2B5EF4-FFF2-40B4-BE49-F238E27FC236}">
                <a16:creationId xmlns:a16="http://schemas.microsoft.com/office/drawing/2014/main" id="{A9E13AAD-9B57-694D-8805-B1D0649FF031}"/>
              </a:ext>
            </a:extLst>
          </p:cNvPr>
          <p:cNvSpPr/>
          <p:nvPr/>
        </p:nvSpPr>
        <p:spPr>
          <a:xfrm rot="16200000">
            <a:off x="2500940" y="1367160"/>
            <a:ext cx="157655" cy="855339"/>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e 15">
            <a:extLst>
              <a:ext uri="{FF2B5EF4-FFF2-40B4-BE49-F238E27FC236}">
                <a16:creationId xmlns:a16="http://schemas.microsoft.com/office/drawing/2014/main" id="{85A71E3B-73C0-0C43-8CCF-7BF8A7D31537}"/>
              </a:ext>
            </a:extLst>
          </p:cNvPr>
          <p:cNvSpPr/>
          <p:nvPr/>
        </p:nvSpPr>
        <p:spPr>
          <a:xfrm rot="16200000">
            <a:off x="3625687" y="1271547"/>
            <a:ext cx="157655" cy="104656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08F1887C-886F-1C45-90AF-370A99B153A0}"/>
              </a:ext>
            </a:extLst>
          </p:cNvPr>
          <p:cNvSpPr txBox="1"/>
          <p:nvPr/>
        </p:nvSpPr>
        <p:spPr>
          <a:xfrm>
            <a:off x="1177648" y="1858360"/>
            <a:ext cx="248786" cy="246221"/>
          </a:xfrm>
          <a:prstGeom prst="rect">
            <a:avLst/>
          </a:prstGeom>
          <a:noFill/>
        </p:spPr>
        <p:txBody>
          <a:bodyPr wrap="none" rtlCol="0">
            <a:spAutoFit/>
          </a:bodyPr>
          <a:lstStyle/>
          <a:p>
            <a:r>
              <a:rPr lang="en-US" sz="1000">
                <a:solidFill>
                  <a:schemeClr val="accent3"/>
                </a:solidFill>
              </a:rPr>
              <a:t>0</a:t>
            </a:r>
          </a:p>
        </p:txBody>
      </p:sp>
      <p:sp>
        <p:nvSpPr>
          <p:cNvPr id="18" name="TextBox 17">
            <a:extLst>
              <a:ext uri="{FF2B5EF4-FFF2-40B4-BE49-F238E27FC236}">
                <a16:creationId xmlns:a16="http://schemas.microsoft.com/office/drawing/2014/main" id="{58E8A372-4FF3-7545-9513-13427DF042D6}"/>
              </a:ext>
            </a:extLst>
          </p:cNvPr>
          <p:cNvSpPr txBox="1"/>
          <p:nvPr/>
        </p:nvSpPr>
        <p:spPr>
          <a:xfrm>
            <a:off x="1636586" y="1858360"/>
            <a:ext cx="248786" cy="246221"/>
          </a:xfrm>
          <a:prstGeom prst="rect">
            <a:avLst/>
          </a:prstGeom>
          <a:noFill/>
        </p:spPr>
        <p:txBody>
          <a:bodyPr wrap="none" rtlCol="0">
            <a:spAutoFit/>
          </a:bodyPr>
          <a:lstStyle/>
          <a:p>
            <a:r>
              <a:rPr lang="en-US" sz="1000">
                <a:solidFill>
                  <a:schemeClr val="accent3"/>
                </a:solidFill>
              </a:rPr>
              <a:t>1</a:t>
            </a:r>
          </a:p>
        </p:txBody>
      </p:sp>
      <p:sp>
        <p:nvSpPr>
          <p:cNvPr id="19" name="TextBox 18">
            <a:extLst>
              <a:ext uri="{FF2B5EF4-FFF2-40B4-BE49-F238E27FC236}">
                <a16:creationId xmlns:a16="http://schemas.microsoft.com/office/drawing/2014/main" id="{FAD10D64-2982-D747-8C6E-0D3CB44C4561}"/>
              </a:ext>
            </a:extLst>
          </p:cNvPr>
          <p:cNvSpPr txBox="1"/>
          <p:nvPr/>
        </p:nvSpPr>
        <p:spPr>
          <a:xfrm>
            <a:off x="2457113" y="1858360"/>
            <a:ext cx="248786" cy="246221"/>
          </a:xfrm>
          <a:prstGeom prst="rect">
            <a:avLst/>
          </a:prstGeom>
          <a:noFill/>
        </p:spPr>
        <p:txBody>
          <a:bodyPr wrap="none" rtlCol="0">
            <a:spAutoFit/>
          </a:bodyPr>
          <a:lstStyle/>
          <a:p>
            <a:r>
              <a:rPr lang="en-US" sz="1000">
                <a:solidFill>
                  <a:schemeClr val="accent3"/>
                </a:solidFill>
              </a:rPr>
              <a:t>2</a:t>
            </a:r>
          </a:p>
        </p:txBody>
      </p:sp>
      <p:sp>
        <p:nvSpPr>
          <p:cNvPr id="20" name="TextBox 19">
            <a:extLst>
              <a:ext uri="{FF2B5EF4-FFF2-40B4-BE49-F238E27FC236}">
                <a16:creationId xmlns:a16="http://schemas.microsoft.com/office/drawing/2014/main" id="{C8DE209B-2AA3-5A4A-B376-1689DD5AD529}"/>
              </a:ext>
            </a:extLst>
          </p:cNvPr>
          <p:cNvSpPr txBox="1"/>
          <p:nvPr/>
        </p:nvSpPr>
        <p:spPr>
          <a:xfrm>
            <a:off x="3590552" y="1858360"/>
            <a:ext cx="248786" cy="246221"/>
          </a:xfrm>
          <a:prstGeom prst="rect">
            <a:avLst/>
          </a:prstGeom>
          <a:noFill/>
        </p:spPr>
        <p:txBody>
          <a:bodyPr wrap="none" rtlCol="0">
            <a:spAutoFit/>
          </a:bodyPr>
          <a:lstStyle/>
          <a:p>
            <a:r>
              <a:rPr lang="en-US" sz="1000">
                <a:solidFill>
                  <a:schemeClr val="accent3"/>
                </a:solidFill>
              </a:rPr>
              <a:t>3</a:t>
            </a:r>
          </a:p>
        </p:txBody>
      </p:sp>
      <p:cxnSp>
        <p:nvCxnSpPr>
          <p:cNvPr id="22" name="Straight Arrow Connector 21">
            <a:extLst>
              <a:ext uri="{FF2B5EF4-FFF2-40B4-BE49-F238E27FC236}">
                <a16:creationId xmlns:a16="http://schemas.microsoft.com/office/drawing/2014/main" id="{5E056C44-FB96-3A42-8E4A-C36E50C6F36E}"/>
              </a:ext>
            </a:extLst>
          </p:cNvPr>
          <p:cNvCxnSpPr/>
          <p:nvPr/>
        </p:nvCxnSpPr>
        <p:spPr>
          <a:xfrm>
            <a:off x="2009596" y="2247254"/>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EF9D166-F25B-7240-81ED-B30CAD830593}"/>
              </a:ext>
            </a:extLst>
          </p:cNvPr>
          <p:cNvCxnSpPr/>
          <p:nvPr/>
        </p:nvCxnSpPr>
        <p:spPr>
          <a:xfrm>
            <a:off x="2009596" y="2546078"/>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82396AC-0EF0-0046-8405-52087E866E57}"/>
              </a:ext>
            </a:extLst>
          </p:cNvPr>
          <p:cNvCxnSpPr/>
          <p:nvPr/>
        </p:nvCxnSpPr>
        <p:spPr>
          <a:xfrm>
            <a:off x="2009596" y="2856855"/>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BB36BA7-4A00-BB4D-BACE-F1D822563723}"/>
              </a:ext>
            </a:extLst>
          </p:cNvPr>
          <p:cNvCxnSpPr/>
          <p:nvPr/>
        </p:nvCxnSpPr>
        <p:spPr>
          <a:xfrm>
            <a:off x="2009596" y="3018220"/>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07D658AB-C5BB-B448-9F50-E564025E7C2B}"/>
              </a:ext>
            </a:extLst>
          </p:cNvPr>
          <p:cNvCxnSpPr/>
          <p:nvPr/>
        </p:nvCxnSpPr>
        <p:spPr>
          <a:xfrm>
            <a:off x="2009596" y="3323020"/>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38D7B0D-3AE0-5647-976C-B62B974DB113}"/>
              </a:ext>
            </a:extLst>
          </p:cNvPr>
          <p:cNvCxnSpPr/>
          <p:nvPr/>
        </p:nvCxnSpPr>
        <p:spPr>
          <a:xfrm>
            <a:off x="2009596" y="3627820"/>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FA1FD66-5350-D84B-BAEA-E0657A8A7230}"/>
              </a:ext>
            </a:extLst>
          </p:cNvPr>
          <p:cNvCxnSpPr/>
          <p:nvPr/>
        </p:nvCxnSpPr>
        <p:spPr>
          <a:xfrm>
            <a:off x="2009596" y="3783208"/>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89ABA9B-3EAA-7140-88F9-D2BB9126F057}"/>
              </a:ext>
            </a:extLst>
          </p:cNvPr>
          <p:cNvCxnSpPr/>
          <p:nvPr/>
        </p:nvCxnSpPr>
        <p:spPr>
          <a:xfrm>
            <a:off x="2009596" y="3938596"/>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6D48107B-8488-F645-936F-C7BEB847C9A2}"/>
              </a:ext>
            </a:extLst>
          </p:cNvPr>
          <p:cNvSpPr txBox="1"/>
          <p:nvPr/>
        </p:nvSpPr>
        <p:spPr>
          <a:xfrm>
            <a:off x="2613846" y="2120009"/>
            <a:ext cx="354584" cy="246221"/>
          </a:xfrm>
          <a:prstGeom prst="rect">
            <a:avLst/>
          </a:prstGeom>
          <a:noFill/>
        </p:spPr>
        <p:txBody>
          <a:bodyPr wrap="none" rtlCol="0">
            <a:spAutoFit/>
          </a:bodyPr>
          <a:lstStyle/>
          <a:p>
            <a:r>
              <a:rPr lang="en-US" sz="1000" dirty="0">
                <a:solidFill>
                  <a:schemeClr val="bg1"/>
                </a:solidFill>
              </a:rPr>
              <a:t>&gt; 4</a:t>
            </a:r>
          </a:p>
        </p:txBody>
      </p:sp>
      <p:sp>
        <p:nvSpPr>
          <p:cNvPr id="31" name="TextBox 30">
            <a:extLst>
              <a:ext uri="{FF2B5EF4-FFF2-40B4-BE49-F238E27FC236}">
                <a16:creationId xmlns:a16="http://schemas.microsoft.com/office/drawing/2014/main" id="{1778CAE0-7711-9F4F-963E-455C4FA49199}"/>
              </a:ext>
            </a:extLst>
          </p:cNvPr>
          <p:cNvSpPr txBox="1"/>
          <p:nvPr/>
        </p:nvSpPr>
        <p:spPr>
          <a:xfrm>
            <a:off x="2613846" y="2426986"/>
            <a:ext cx="418704" cy="246221"/>
          </a:xfrm>
          <a:prstGeom prst="rect">
            <a:avLst/>
          </a:prstGeom>
          <a:noFill/>
        </p:spPr>
        <p:txBody>
          <a:bodyPr wrap="none" rtlCol="0">
            <a:spAutoFit/>
          </a:bodyPr>
          <a:lstStyle/>
          <a:p>
            <a:r>
              <a:rPr lang="en-US" sz="1000">
                <a:solidFill>
                  <a:schemeClr val="bg1"/>
                </a:solidFill>
              </a:rPr>
              <a:t>&gt; 10</a:t>
            </a:r>
          </a:p>
        </p:txBody>
      </p:sp>
      <p:sp>
        <p:nvSpPr>
          <p:cNvPr id="32" name="TextBox 31">
            <a:extLst>
              <a:ext uri="{FF2B5EF4-FFF2-40B4-BE49-F238E27FC236}">
                <a16:creationId xmlns:a16="http://schemas.microsoft.com/office/drawing/2014/main" id="{8AB7BB1C-8E75-F04C-81E2-EA8EF077057A}"/>
              </a:ext>
            </a:extLst>
          </p:cNvPr>
          <p:cNvSpPr txBox="1"/>
          <p:nvPr/>
        </p:nvSpPr>
        <p:spPr>
          <a:xfrm>
            <a:off x="2613846" y="2733963"/>
            <a:ext cx="729687" cy="400110"/>
          </a:xfrm>
          <a:prstGeom prst="rect">
            <a:avLst/>
          </a:prstGeom>
          <a:noFill/>
        </p:spPr>
        <p:txBody>
          <a:bodyPr wrap="none" rtlCol="0">
            <a:spAutoFit/>
          </a:bodyPr>
          <a:lstStyle/>
          <a:p>
            <a:r>
              <a:rPr lang="en-US" sz="1000">
                <a:solidFill>
                  <a:schemeClr val="bg1"/>
                </a:solidFill>
              </a:rPr>
              <a:t>&gt; (1, 2, 3) </a:t>
            </a:r>
            <a:br>
              <a:rPr lang="en-US" sz="1000">
                <a:solidFill>
                  <a:schemeClr val="bg1"/>
                </a:solidFill>
              </a:rPr>
            </a:br>
            <a:endParaRPr lang="en-US" sz="1000">
              <a:solidFill>
                <a:schemeClr val="bg1"/>
              </a:solidFill>
            </a:endParaRPr>
          </a:p>
        </p:txBody>
      </p:sp>
      <p:sp>
        <p:nvSpPr>
          <p:cNvPr id="33" name="TextBox 32">
            <a:extLst>
              <a:ext uri="{FF2B5EF4-FFF2-40B4-BE49-F238E27FC236}">
                <a16:creationId xmlns:a16="http://schemas.microsoft.com/office/drawing/2014/main" id="{395B85EE-DF6E-F74C-BFE2-1EAC456496F5}"/>
              </a:ext>
            </a:extLst>
          </p:cNvPr>
          <p:cNvSpPr txBox="1"/>
          <p:nvPr/>
        </p:nvSpPr>
        <p:spPr>
          <a:xfrm>
            <a:off x="2613846" y="2923375"/>
            <a:ext cx="354584" cy="246221"/>
          </a:xfrm>
          <a:prstGeom prst="rect">
            <a:avLst/>
          </a:prstGeom>
          <a:noFill/>
        </p:spPr>
        <p:txBody>
          <a:bodyPr wrap="none" rtlCol="0">
            <a:spAutoFit/>
          </a:bodyPr>
          <a:lstStyle/>
          <a:p>
            <a:r>
              <a:rPr lang="en-US" sz="1000">
                <a:solidFill>
                  <a:schemeClr val="bg1"/>
                </a:solidFill>
              </a:rPr>
              <a:t>&gt; 1</a:t>
            </a:r>
          </a:p>
        </p:txBody>
      </p:sp>
      <p:sp>
        <p:nvSpPr>
          <p:cNvPr id="34" name="TextBox 33">
            <a:extLst>
              <a:ext uri="{FF2B5EF4-FFF2-40B4-BE49-F238E27FC236}">
                <a16:creationId xmlns:a16="http://schemas.microsoft.com/office/drawing/2014/main" id="{855CC770-988E-E546-852F-E0AAA1A6A297}"/>
              </a:ext>
            </a:extLst>
          </p:cNvPr>
          <p:cNvSpPr txBox="1"/>
          <p:nvPr/>
        </p:nvSpPr>
        <p:spPr>
          <a:xfrm>
            <a:off x="2613846" y="3204227"/>
            <a:ext cx="1083951" cy="246221"/>
          </a:xfrm>
          <a:prstGeom prst="rect">
            <a:avLst/>
          </a:prstGeom>
          <a:noFill/>
        </p:spPr>
        <p:txBody>
          <a:bodyPr wrap="none" rtlCol="0">
            <a:spAutoFit/>
          </a:bodyPr>
          <a:lstStyle/>
          <a:p>
            <a:r>
              <a:rPr lang="en-US" sz="1000">
                <a:solidFill>
                  <a:schemeClr val="bg1"/>
                </a:solidFill>
              </a:rPr>
              <a:t>&gt; “Hello, World”</a:t>
            </a:r>
          </a:p>
        </p:txBody>
      </p:sp>
      <p:sp>
        <p:nvSpPr>
          <p:cNvPr id="35" name="TextBox 34">
            <a:extLst>
              <a:ext uri="{FF2B5EF4-FFF2-40B4-BE49-F238E27FC236}">
                <a16:creationId xmlns:a16="http://schemas.microsoft.com/office/drawing/2014/main" id="{A7E9FAE8-663E-E946-AFBB-7C1BB2641C1C}"/>
              </a:ext>
            </a:extLst>
          </p:cNvPr>
          <p:cNvSpPr txBox="1"/>
          <p:nvPr/>
        </p:nvSpPr>
        <p:spPr>
          <a:xfrm>
            <a:off x="2613846" y="3504672"/>
            <a:ext cx="1093569" cy="246221"/>
          </a:xfrm>
          <a:prstGeom prst="rect">
            <a:avLst/>
          </a:prstGeom>
          <a:noFill/>
        </p:spPr>
        <p:txBody>
          <a:bodyPr wrap="none" rtlCol="0">
            <a:spAutoFit/>
          </a:bodyPr>
          <a:lstStyle/>
          <a:p>
            <a:r>
              <a:rPr lang="en-US" sz="1000">
                <a:solidFill>
                  <a:schemeClr val="bg1"/>
                </a:solidFill>
              </a:rPr>
              <a:t>&gt; [4, [5.1, 5.2], 6]</a:t>
            </a:r>
          </a:p>
        </p:txBody>
      </p:sp>
      <p:sp>
        <p:nvSpPr>
          <p:cNvPr id="36" name="TextBox 35">
            <a:extLst>
              <a:ext uri="{FF2B5EF4-FFF2-40B4-BE49-F238E27FC236}">
                <a16:creationId xmlns:a16="http://schemas.microsoft.com/office/drawing/2014/main" id="{8422207B-EABF-634B-8CDD-AB8BB5797F15}"/>
              </a:ext>
            </a:extLst>
          </p:cNvPr>
          <p:cNvSpPr txBox="1"/>
          <p:nvPr/>
        </p:nvSpPr>
        <p:spPr>
          <a:xfrm>
            <a:off x="2613846" y="3674489"/>
            <a:ext cx="784189" cy="246221"/>
          </a:xfrm>
          <a:prstGeom prst="rect">
            <a:avLst/>
          </a:prstGeom>
          <a:noFill/>
        </p:spPr>
        <p:txBody>
          <a:bodyPr wrap="none" rtlCol="0">
            <a:spAutoFit/>
          </a:bodyPr>
          <a:lstStyle/>
          <a:p>
            <a:r>
              <a:rPr lang="en-US" sz="1000">
                <a:solidFill>
                  <a:schemeClr val="bg1"/>
                </a:solidFill>
              </a:rPr>
              <a:t>&gt; [5.1, 5.2]</a:t>
            </a:r>
          </a:p>
        </p:txBody>
      </p:sp>
      <p:sp>
        <p:nvSpPr>
          <p:cNvPr id="37" name="TextBox 36">
            <a:extLst>
              <a:ext uri="{FF2B5EF4-FFF2-40B4-BE49-F238E27FC236}">
                <a16:creationId xmlns:a16="http://schemas.microsoft.com/office/drawing/2014/main" id="{69C8F7DA-45DA-D04E-8A08-909B2A5C5658}"/>
              </a:ext>
            </a:extLst>
          </p:cNvPr>
          <p:cNvSpPr txBox="1"/>
          <p:nvPr/>
        </p:nvSpPr>
        <p:spPr>
          <a:xfrm>
            <a:off x="2613846" y="3831244"/>
            <a:ext cx="447558" cy="246221"/>
          </a:xfrm>
          <a:prstGeom prst="rect">
            <a:avLst/>
          </a:prstGeom>
          <a:noFill/>
        </p:spPr>
        <p:txBody>
          <a:bodyPr wrap="none" rtlCol="0">
            <a:spAutoFit/>
          </a:bodyPr>
          <a:lstStyle/>
          <a:p>
            <a:r>
              <a:rPr lang="en-US" sz="1000">
                <a:solidFill>
                  <a:schemeClr val="bg1"/>
                </a:solidFill>
              </a:rPr>
              <a:t>&gt; 5.1</a:t>
            </a:r>
          </a:p>
        </p:txBody>
      </p:sp>
      <p:sp>
        <p:nvSpPr>
          <p:cNvPr id="38" name="TextBox 37">
            <a:extLst>
              <a:ext uri="{FF2B5EF4-FFF2-40B4-BE49-F238E27FC236}">
                <a16:creationId xmlns:a16="http://schemas.microsoft.com/office/drawing/2014/main" id="{94A2D54E-AFF4-614E-B369-31FCACD97A5F}"/>
              </a:ext>
            </a:extLst>
          </p:cNvPr>
          <p:cNvSpPr txBox="1"/>
          <p:nvPr/>
        </p:nvSpPr>
        <p:spPr>
          <a:xfrm>
            <a:off x="634584" y="1845689"/>
            <a:ext cx="470000" cy="246221"/>
          </a:xfrm>
          <a:prstGeom prst="rect">
            <a:avLst/>
          </a:prstGeom>
          <a:noFill/>
        </p:spPr>
        <p:txBody>
          <a:bodyPr wrap="none" rtlCol="0">
            <a:spAutoFit/>
          </a:bodyPr>
          <a:lstStyle/>
          <a:p>
            <a:r>
              <a:rPr lang="en-US" sz="1000" i="1">
                <a:solidFill>
                  <a:schemeClr val="accent3"/>
                </a:solidFill>
              </a:rPr>
              <a:t>index:</a:t>
            </a:r>
          </a:p>
        </p:txBody>
      </p:sp>
      <p:pic>
        <p:nvPicPr>
          <p:cNvPr id="40" name="Picture 39">
            <a:extLst>
              <a:ext uri="{FF2B5EF4-FFF2-40B4-BE49-F238E27FC236}">
                <a16:creationId xmlns:a16="http://schemas.microsoft.com/office/drawing/2014/main" id="{83EE5D74-14D0-E943-8A81-7494AD71415F}"/>
              </a:ext>
            </a:extLst>
          </p:cNvPr>
          <p:cNvPicPr>
            <a:picLocks noChangeAspect="1"/>
          </p:cNvPicPr>
          <p:nvPr/>
        </p:nvPicPr>
        <p:blipFill>
          <a:blip r:embed="rId3"/>
          <a:stretch>
            <a:fillRect/>
          </a:stretch>
        </p:blipFill>
        <p:spPr>
          <a:xfrm>
            <a:off x="4723991" y="1485081"/>
            <a:ext cx="4009722" cy="1606707"/>
          </a:xfrm>
          <a:prstGeom prst="rect">
            <a:avLst/>
          </a:prstGeom>
        </p:spPr>
      </p:pic>
      <p:cxnSp>
        <p:nvCxnSpPr>
          <p:cNvPr id="41" name="Straight Arrow Connector 40">
            <a:extLst>
              <a:ext uri="{FF2B5EF4-FFF2-40B4-BE49-F238E27FC236}">
                <a16:creationId xmlns:a16="http://schemas.microsoft.com/office/drawing/2014/main" id="{D51C3979-28A3-7B47-B05D-919F3F1B82DF}"/>
              </a:ext>
            </a:extLst>
          </p:cNvPr>
          <p:cNvCxnSpPr/>
          <p:nvPr/>
        </p:nvCxnSpPr>
        <p:spPr>
          <a:xfrm>
            <a:off x="6782932" y="2062697"/>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4EC780FA-8826-4B47-9CC6-3C3ACC11BFD0}"/>
              </a:ext>
            </a:extLst>
          </p:cNvPr>
          <p:cNvSpPr txBox="1"/>
          <p:nvPr/>
        </p:nvSpPr>
        <p:spPr>
          <a:xfrm>
            <a:off x="7387182" y="1935452"/>
            <a:ext cx="492443" cy="246221"/>
          </a:xfrm>
          <a:prstGeom prst="rect">
            <a:avLst/>
          </a:prstGeom>
          <a:noFill/>
        </p:spPr>
        <p:txBody>
          <a:bodyPr wrap="none" rtlCol="0">
            <a:spAutoFit/>
          </a:bodyPr>
          <a:lstStyle/>
          <a:p>
            <a:r>
              <a:rPr lang="en-US" sz="1000">
                <a:solidFill>
                  <a:schemeClr val="bg1"/>
                </a:solidFill>
              </a:rPr>
              <a:t>&gt; “H”</a:t>
            </a:r>
          </a:p>
        </p:txBody>
      </p:sp>
      <p:cxnSp>
        <p:nvCxnSpPr>
          <p:cNvPr id="43" name="Straight Arrow Connector 42">
            <a:extLst>
              <a:ext uri="{FF2B5EF4-FFF2-40B4-BE49-F238E27FC236}">
                <a16:creationId xmlns:a16="http://schemas.microsoft.com/office/drawing/2014/main" id="{15CD0CB1-BFF9-214F-A542-72D5E464D6F2}"/>
              </a:ext>
            </a:extLst>
          </p:cNvPr>
          <p:cNvCxnSpPr/>
          <p:nvPr/>
        </p:nvCxnSpPr>
        <p:spPr>
          <a:xfrm>
            <a:off x="6782932" y="2188531"/>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4C41F384-C23E-E548-BB2B-CE9595ECA059}"/>
              </a:ext>
            </a:extLst>
          </p:cNvPr>
          <p:cNvSpPr txBox="1"/>
          <p:nvPr/>
        </p:nvSpPr>
        <p:spPr>
          <a:xfrm>
            <a:off x="7387182" y="2061286"/>
            <a:ext cx="434734" cy="246221"/>
          </a:xfrm>
          <a:prstGeom prst="rect">
            <a:avLst/>
          </a:prstGeom>
          <a:noFill/>
        </p:spPr>
        <p:txBody>
          <a:bodyPr wrap="none" rtlCol="0">
            <a:spAutoFit/>
          </a:bodyPr>
          <a:lstStyle/>
          <a:p>
            <a:r>
              <a:rPr lang="en-US" sz="1000">
                <a:solidFill>
                  <a:schemeClr val="bg1"/>
                </a:solidFill>
              </a:rPr>
              <a:t>&gt; “!”</a:t>
            </a:r>
          </a:p>
        </p:txBody>
      </p:sp>
      <p:cxnSp>
        <p:nvCxnSpPr>
          <p:cNvPr id="45" name="Straight Arrow Connector 44">
            <a:extLst>
              <a:ext uri="{FF2B5EF4-FFF2-40B4-BE49-F238E27FC236}">
                <a16:creationId xmlns:a16="http://schemas.microsoft.com/office/drawing/2014/main" id="{11FE5B58-6E0F-BA47-AC0B-E20D40BD7F16}"/>
              </a:ext>
            </a:extLst>
          </p:cNvPr>
          <p:cNvCxnSpPr/>
          <p:nvPr/>
        </p:nvCxnSpPr>
        <p:spPr>
          <a:xfrm>
            <a:off x="6782932" y="2440201"/>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F75E9984-71DA-8845-A21A-D249DB7CC22A}"/>
              </a:ext>
            </a:extLst>
          </p:cNvPr>
          <p:cNvSpPr txBox="1"/>
          <p:nvPr/>
        </p:nvSpPr>
        <p:spPr>
          <a:xfrm>
            <a:off x="7387182" y="2312956"/>
            <a:ext cx="434734" cy="246221"/>
          </a:xfrm>
          <a:prstGeom prst="rect">
            <a:avLst/>
          </a:prstGeom>
          <a:noFill/>
        </p:spPr>
        <p:txBody>
          <a:bodyPr wrap="none" rtlCol="0">
            <a:spAutoFit/>
          </a:bodyPr>
          <a:lstStyle/>
          <a:p>
            <a:r>
              <a:rPr lang="en-US" sz="1000">
                <a:solidFill>
                  <a:schemeClr val="bg1"/>
                </a:solidFill>
              </a:rPr>
              <a:t>&gt; “!”</a:t>
            </a:r>
          </a:p>
        </p:txBody>
      </p:sp>
      <p:cxnSp>
        <p:nvCxnSpPr>
          <p:cNvPr id="47" name="Straight Arrow Connector 46">
            <a:extLst>
              <a:ext uri="{FF2B5EF4-FFF2-40B4-BE49-F238E27FC236}">
                <a16:creationId xmlns:a16="http://schemas.microsoft.com/office/drawing/2014/main" id="{16CD25A3-D5B3-5A4D-8252-9F2BDF999973}"/>
              </a:ext>
            </a:extLst>
          </p:cNvPr>
          <p:cNvCxnSpPr/>
          <p:nvPr/>
        </p:nvCxnSpPr>
        <p:spPr>
          <a:xfrm>
            <a:off x="6782932" y="2582814"/>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03404B6C-A24A-7C49-9A6B-8279E0EF54EB}"/>
              </a:ext>
            </a:extLst>
          </p:cNvPr>
          <p:cNvSpPr txBox="1"/>
          <p:nvPr/>
        </p:nvSpPr>
        <p:spPr>
          <a:xfrm>
            <a:off x="7387182" y="2455569"/>
            <a:ext cx="492443" cy="246221"/>
          </a:xfrm>
          <a:prstGeom prst="rect">
            <a:avLst/>
          </a:prstGeom>
          <a:noFill/>
        </p:spPr>
        <p:txBody>
          <a:bodyPr wrap="none" rtlCol="0">
            <a:spAutoFit/>
          </a:bodyPr>
          <a:lstStyle/>
          <a:p>
            <a:r>
              <a:rPr lang="en-US" sz="1000">
                <a:solidFill>
                  <a:schemeClr val="bg1"/>
                </a:solidFill>
              </a:rPr>
              <a:t>&gt; “H”</a:t>
            </a:r>
          </a:p>
        </p:txBody>
      </p:sp>
      <p:cxnSp>
        <p:nvCxnSpPr>
          <p:cNvPr id="49" name="Straight Arrow Connector 48">
            <a:extLst>
              <a:ext uri="{FF2B5EF4-FFF2-40B4-BE49-F238E27FC236}">
                <a16:creationId xmlns:a16="http://schemas.microsoft.com/office/drawing/2014/main" id="{2142A008-E3D4-CE47-8F26-EC7839784D7C}"/>
              </a:ext>
            </a:extLst>
          </p:cNvPr>
          <p:cNvCxnSpPr/>
          <p:nvPr/>
        </p:nvCxnSpPr>
        <p:spPr>
          <a:xfrm>
            <a:off x="6782932" y="2809317"/>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250BB7BA-3E97-EF47-BB7E-A91C0C05CFC9}"/>
              </a:ext>
            </a:extLst>
          </p:cNvPr>
          <p:cNvSpPr txBox="1"/>
          <p:nvPr/>
        </p:nvSpPr>
        <p:spPr>
          <a:xfrm>
            <a:off x="7387182" y="2682072"/>
            <a:ext cx="681597" cy="246221"/>
          </a:xfrm>
          <a:prstGeom prst="rect">
            <a:avLst/>
          </a:prstGeom>
          <a:noFill/>
        </p:spPr>
        <p:txBody>
          <a:bodyPr wrap="none" rtlCol="0">
            <a:spAutoFit/>
          </a:bodyPr>
          <a:lstStyle/>
          <a:p>
            <a:r>
              <a:rPr lang="en-US" sz="1000">
                <a:solidFill>
                  <a:schemeClr val="bg1"/>
                </a:solidFill>
              </a:rPr>
              <a:t>&gt; “Hello”</a:t>
            </a:r>
          </a:p>
        </p:txBody>
      </p:sp>
      <p:cxnSp>
        <p:nvCxnSpPr>
          <p:cNvPr id="51" name="Straight Arrow Connector 50">
            <a:extLst>
              <a:ext uri="{FF2B5EF4-FFF2-40B4-BE49-F238E27FC236}">
                <a16:creationId xmlns:a16="http://schemas.microsoft.com/office/drawing/2014/main" id="{BA9C45C9-0114-6047-8E59-20A3EC9BE963}"/>
              </a:ext>
            </a:extLst>
          </p:cNvPr>
          <p:cNvCxnSpPr/>
          <p:nvPr/>
        </p:nvCxnSpPr>
        <p:spPr>
          <a:xfrm>
            <a:off x="6782932" y="2943541"/>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7CF3D053-1391-1D49-BA69-D55FE11DBE81}"/>
              </a:ext>
            </a:extLst>
          </p:cNvPr>
          <p:cNvSpPr txBox="1"/>
          <p:nvPr/>
        </p:nvSpPr>
        <p:spPr>
          <a:xfrm>
            <a:off x="7387182" y="2816296"/>
            <a:ext cx="782587" cy="246221"/>
          </a:xfrm>
          <a:prstGeom prst="rect">
            <a:avLst/>
          </a:prstGeom>
          <a:noFill/>
        </p:spPr>
        <p:txBody>
          <a:bodyPr wrap="none" rtlCol="0">
            <a:spAutoFit/>
          </a:bodyPr>
          <a:lstStyle/>
          <a:p>
            <a:r>
              <a:rPr lang="en-US" sz="1000">
                <a:solidFill>
                  <a:schemeClr val="bg1"/>
                </a:solidFill>
              </a:rPr>
              <a:t>&gt; “World!”</a:t>
            </a:r>
          </a:p>
        </p:txBody>
      </p:sp>
    </p:spTree>
    <p:extLst>
      <p:ext uri="{BB962C8B-B14F-4D97-AF65-F5344CB8AC3E}">
        <p14:creationId xmlns:p14="http://schemas.microsoft.com/office/powerpoint/2010/main" val="16078634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a:xfrm>
            <a:off x="358775" y="376238"/>
            <a:ext cx="8426450" cy="609662"/>
          </a:xfrm>
        </p:spPr>
        <p:txBody>
          <a:bodyPr vert="horz" lIns="0" tIns="0" rIns="0" bIns="0" rtlCol="0" anchor="t">
            <a:normAutofit/>
          </a:bodyPr>
          <a:lstStyle/>
          <a:p>
            <a:r>
              <a:rPr lang="en-US" dirty="0"/>
              <a:t>Python’s Built-In index() Function</a:t>
            </a:r>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6"/>
          </p:nvPr>
        </p:nvSpPr>
        <p:spPr>
          <a:xfrm>
            <a:off x="8571600" y="4767263"/>
            <a:ext cx="216000" cy="273844"/>
          </a:xfrm>
        </p:spPr>
        <p:txBody>
          <a:bodyPr vert="horz" lIns="0" tIns="0" rIns="0" bIns="0" rtlCol="0" anchor="t">
            <a:normAutofit/>
          </a:bodyPr>
          <a:lstStyle/>
          <a:p>
            <a:pPr>
              <a:spcAft>
                <a:spcPts val="600"/>
              </a:spcAft>
            </a:pPr>
            <a:fld id="{7559FC98-AF75-4A00-A03C-DF9FEBF6BCB9}" type="slidenum">
              <a:rPr lang="en-GB" smtClean="0"/>
              <a:pPr>
                <a:spcAft>
                  <a:spcPts val="600"/>
                </a:spcAft>
              </a:pPr>
              <a:t>22</a:t>
            </a:fld>
            <a:endParaRPr lang="en-GB"/>
          </a:p>
        </p:txBody>
      </p:sp>
      <p:sp>
        <p:nvSpPr>
          <p:cNvPr id="58" name="Text Placeholder 5">
            <a:extLst>
              <a:ext uri="{FF2B5EF4-FFF2-40B4-BE49-F238E27FC236}">
                <a16:creationId xmlns:a16="http://schemas.microsoft.com/office/drawing/2014/main" id="{0CBD817A-F008-A11A-8722-834F2C40F1B4}"/>
              </a:ext>
            </a:extLst>
          </p:cNvPr>
          <p:cNvSpPr>
            <a:spLocks noGrp="1"/>
          </p:cNvSpPr>
          <p:nvPr>
            <p:ph type="body" sz="quarter" idx="10"/>
          </p:nvPr>
        </p:nvSpPr>
        <p:spPr>
          <a:xfrm>
            <a:off x="359569" y="85788"/>
            <a:ext cx="8425656" cy="290450"/>
          </a:xfrm>
        </p:spPr>
        <p:txBody>
          <a:bodyPr/>
          <a:lstStyle/>
          <a:p>
            <a:endParaRPr lang="en-US"/>
          </a:p>
        </p:txBody>
      </p:sp>
      <p:pic>
        <p:nvPicPr>
          <p:cNvPr id="57" name="Picture 56">
            <a:extLst>
              <a:ext uri="{FF2B5EF4-FFF2-40B4-BE49-F238E27FC236}">
                <a16:creationId xmlns:a16="http://schemas.microsoft.com/office/drawing/2014/main" id="{D81DA055-F5DD-BB6A-947C-B85102092C7E}"/>
              </a:ext>
            </a:extLst>
          </p:cNvPr>
          <p:cNvPicPr>
            <a:picLocks noChangeAspect="1"/>
          </p:cNvPicPr>
          <p:nvPr/>
        </p:nvPicPr>
        <p:blipFill rotWithShape="1">
          <a:blip r:embed="rId2"/>
          <a:srcRect t="22558" b="43876"/>
          <a:stretch/>
        </p:blipFill>
        <p:spPr>
          <a:xfrm>
            <a:off x="1162115" y="943751"/>
            <a:ext cx="6650224" cy="1726463"/>
          </a:xfrm>
          <a:prstGeom prst="rect">
            <a:avLst/>
          </a:prstGeom>
        </p:spPr>
      </p:pic>
      <p:pic>
        <p:nvPicPr>
          <p:cNvPr id="69" name="Picture 68">
            <a:extLst>
              <a:ext uri="{FF2B5EF4-FFF2-40B4-BE49-F238E27FC236}">
                <a16:creationId xmlns:a16="http://schemas.microsoft.com/office/drawing/2014/main" id="{2C6A790E-A381-396F-6054-6E615696573B}"/>
              </a:ext>
            </a:extLst>
          </p:cNvPr>
          <p:cNvPicPr>
            <a:picLocks noChangeAspect="1"/>
          </p:cNvPicPr>
          <p:nvPr/>
        </p:nvPicPr>
        <p:blipFill rotWithShape="1">
          <a:blip r:embed="rId2"/>
          <a:srcRect l="1236" r="62551" b="88966"/>
          <a:stretch/>
        </p:blipFill>
        <p:spPr>
          <a:xfrm>
            <a:off x="5404064" y="155819"/>
            <a:ext cx="2408275" cy="567513"/>
          </a:xfrm>
          <a:prstGeom prst="rect">
            <a:avLst/>
          </a:prstGeom>
        </p:spPr>
      </p:pic>
      <p:pic>
        <p:nvPicPr>
          <p:cNvPr id="70" name="Picture 69">
            <a:extLst>
              <a:ext uri="{FF2B5EF4-FFF2-40B4-BE49-F238E27FC236}">
                <a16:creationId xmlns:a16="http://schemas.microsoft.com/office/drawing/2014/main" id="{035D6A31-11D0-BB59-1666-C0BB920FBBCA}"/>
              </a:ext>
            </a:extLst>
          </p:cNvPr>
          <p:cNvPicPr>
            <a:picLocks noChangeAspect="1"/>
          </p:cNvPicPr>
          <p:nvPr/>
        </p:nvPicPr>
        <p:blipFill rotWithShape="1">
          <a:blip r:embed="rId2"/>
          <a:srcRect t="67131" b="1"/>
          <a:stretch/>
        </p:blipFill>
        <p:spPr>
          <a:xfrm>
            <a:off x="1162115" y="2748360"/>
            <a:ext cx="6650224" cy="1690576"/>
          </a:xfrm>
          <a:prstGeom prst="rect">
            <a:avLst/>
          </a:prstGeom>
        </p:spPr>
      </p:pic>
    </p:spTree>
    <p:extLst>
      <p:ext uri="{BB962C8B-B14F-4D97-AF65-F5344CB8AC3E}">
        <p14:creationId xmlns:p14="http://schemas.microsoft.com/office/powerpoint/2010/main" val="189060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1B61B-0C25-A347-8E82-9E36B55C7C82}"/>
              </a:ext>
            </a:extLst>
          </p:cNvPr>
          <p:cNvSpPr>
            <a:spLocks noGrp="1"/>
          </p:cNvSpPr>
          <p:nvPr>
            <p:ph type="title"/>
          </p:nvPr>
        </p:nvSpPr>
        <p:spPr>
          <a:xfrm>
            <a:off x="358775" y="376238"/>
            <a:ext cx="8426450" cy="609662"/>
          </a:xfrm>
        </p:spPr>
        <p:txBody>
          <a:bodyPr vert="horz" lIns="0" tIns="0" rIns="0" bIns="0" rtlCol="0" anchor="t">
            <a:normAutofit/>
          </a:bodyPr>
          <a:lstStyle/>
          <a:p>
            <a:r>
              <a:rPr lang="en-US" dirty="0"/>
              <a:t>Map &amp; Filter function</a:t>
            </a:r>
          </a:p>
        </p:txBody>
      </p:sp>
      <p:sp>
        <p:nvSpPr>
          <p:cNvPr id="3" name="Content Placeholder 2">
            <a:extLst>
              <a:ext uri="{FF2B5EF4-FFF2-40B4-BE49-F238E27FC236}">
                <a16:creationId xmlns:a16="http://schemas.microsoft.com/office/drawing/2014/main" id="{C1C055D0-88FC-814E-85AF-F5DD6D247310}"/>
              </a:ext>
            </a:extLst>
          </p:cNvPr>
          <p:cNvSpPr>
            <a:spLocks noGrp="1"/>
          </p:cNvSpPr>
          <p:nvPr>
            <p:ph sz="half" idx="1"/>
          </p:nvPr>
        </p:nvSpPr>
        <p:spPr>
          <a:xfrm>
            <a:off x="358776" y="1276349"/>
            <a:ext cx="4122738" cy="3203576"/>
          </a:xfrm>
        </p:spPr>
        <p:txBody>
          <a:bodyPr vert="horz" lIns="90000" tIns="144000" rIns="54000" bIns="54000" rtlCol="0">
            <a:normAutofit/>
          </a:bodyPr>
          <a:lstStyle/>
          <a:p>
            <a:pPr marL="0" indent="0"/>
            <a:r>
              <a:rPr lang="en-US">
                <a:ea typeface="+mn-lt"/>
                <a:cs typeface="+mn-lt"/>
              </a:rPr>
              <a:t>Applies a </a:t>
            </a:r>
            <a:r>
              <a:rPr lang="en-US" b="1">
                <a:ea typeface="+mn-lt"/>
                <a:cs typeface="+mn-lt"/>
              </a:rPr>
              <a:t>function</a:t>
            </a:r>
            <a:r>
              <a:rPr lang="en-US">
                <a:ea typeface="+mn-lt"/>
                <a:cs typeface="+mn-lt"/>
              </a:rPr>
              <a:t> (here: </a:t>
            </a:r>
            <a:r>
              <a:rPr lang="en-US" i="1" err="1">
                <a:ea typeface="+mn-lt"/>
                <a:cs typeface="+mn-lt"/>
              </a:rPr>
              <a:t>myfunc</a:t>
            </a:r>
            <a:r>
              <a:rPr lang="en-US" i="1">
                <a:ea typeface="+mn-lt"/>
                <a:cs typeface="+mn-lt"/>
              </a:rPr>
              <a:t>(n)</a:t>
            </a:r>
            <a:r>
              <a:rPr lang="en-US">
                <a:ea typeface="+mn-lt"/>
                <a:cs typeface="+mn-lt"/>
              </a:rPr>
              <a:t>) on </a:t>
            </a:r>
            <a:r>
              <a:rPr lang="en-US" b="1">
                <a:ea typeface="+mn-lt"/>
                <a:cs typeface="+mn-lt"/>
              </a:rPr>
              <a:t>each element </a:t>
            </a:r>
            <a:r>
              <a:rPr lang="en-US">
                <a:ea typeface="+mn-lt"/>
                <a:cs typeface="+mn-lt"/>
              </a:rPr>
              <a:t>within a </a:t>
            </a:r>
            <a:r>
              <a:rPr lang="en-US" b="1">
                <a:ea typeface="+mn-lt"/>
                <a:cs typeface="+mn-lt"/>
              </a:rPr>
              <a:t>sequence</a:t>
            </a:r>
            <a:r>
              <a:rPr lang="en-US">
                <a:ea typeface="+mn-lt"/>
                <a:cs typeface="+mn-lt"/>
              </a:rPr>
              <a:t> (here: </a:t>
            </a:r>
            <a:r>
              <a:rPr lang="en-US" i="1">
                <a:ea typeface="+mn-lt"/>
                <a:cs typeface="+mn-lt"/>
              </a:rPr>
              <a:t>(“apple”, “banana”, “cherry”)</a:t>
            </a:r>
            <a:r>
              <a:rPr lang="en-US">
                <a:ea typeface="+mn-lt"/>
                <a:cs typeface="+mn-lt"/>
              </a:rPr>
              <a:t>)</a:t>
            </a:r>
            <a:endParaRPr lang="de-DE" i="1"/>
          </a:p>
        </p:txBody>
      </p:sp>
      <p:sp>
        <p:nvSpPr>
          <p:cNvPr id="5" name="Content Placeholder 2">
            <a:extLst>
              <a:ext uri="{FF2B5EF4-FFF2-40B4-BE49-F238E27FC236}">
                <a16:creationId xmlns:a16="http://schemas.microsoft.com/office/drawing/2014/main" id="{DABB2ADA-E1DB-4B4A-B517-713666D358EF}"/>
              </a:ext>
            </a:extLst>
          </p:cNvPr>
          <p:cNvSpPr txBox="1">
            <a:spLocks/>
          </p:cNvSpPr>
          <p:nvPr/>
        </p:nvSpPr>
        <p:spPr>
          <a:xfrm>
            <a:off x="4662487" y="1276350"/>
            <a:ext cx="4122737" cy="3203575"/>
          </a:xfrm>
          <a:prstGeom prst="rect">
            <a:avLst/>
          </a:prstGeo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spcAft>
                <a:spcPts val="600"/>
              </a:spcAft>
            </a:pPr>
            <a:r>
              <a:rPr lang="en-US">
                <a:ea typeface="+mn-lt"/>
                <a:cs typeface="+mn-lt"/>
              </a:rPr>
              <a:t>Filters out all </a:t>
            </a:r>
            <a:r>
              <a:rPr lang="en-US" b="1">
                <a:ea typeface="+mn-lt"/>
                <a:cs typeface="+mn-lt"/>
              </a:rPr>
              <a:t>elements </a:t>
            </a:r>
            <a:r>
              <a:rPr lang="en-US">
                <a:ea typeface="+mn-lt"/>
                <a:cs typeface="+mn-lt"/>
              </a:rPr>
              <a:t>from a sequence (here: </a:t>
            </a:r>
            <a:r>
              <a:rPr lang="en-US" i="1">
                <a:ea typeface="+mn-lt"/>
                <a:cs typeface="+mn-lt"/>
              </a:rPr>
              <a:t>ages</a:t>
            </a:r>
            <a:r>
              <a:rPr lang="en-US">
                <a:ea typeface="+mn-lt"/>
                <a:cs typeface="+mn-lt"/>
              </a:rPr>
              <a:t>) which meet the </a:t>
            </a:r>
            <a:r>
              <a:rPr lang="en-US" b="1">
                <a:ea typeface="+mn-lt"/>
                <a:cs typeface="+mn-lt"/>
              </a:rPr>
              <a:t>condition</a:t>
            </a:r>
            <a:r>
              <a:rPr lang="en-US">
                <a:ea typeface="+mn-lt"/>
                <a:cs typeface="+mn-lt"/>
              </a:rPr>
              <a:t> in the </a:t>
            </a:r>
            <a:r>
              <a:rPr lang="en-US" b="1">
                <a:ea typeface="+mn-lt"/>
                <a:cs typeface="+mn-lt"/>
              </a:rPr>
              <a:t>function</a:t>
            </a:r>
            <a:r>
              <a:rPr lang="en-US">
                <a:ea typeface="+mn-lt"/>
                <a:cs typeface="+mn-lt"/>
              </a:rPr>
              <a:t> (here: </a:t>
            </a:r>
            <a:r>
              <a:rPr lang="en-US" i="1" err="1">
                <a:ea typeface="+mn-lt"/>
                <a:cs typeface="+mn-lt"/>
              </a:rPr>
              <a:t>myFunc</a:t>
            </a:r>
            <a:r>
              <a:rPr lang="en-US" i="1">
                <a:ea typeface="+mn-lt"/>
                <a:cs typeface="+mn-lt"/>
              </a:rPr>
              <a:t>(x)</a:t>
            </a:r>
            <a:r>
              <a:rPr lang="en-US">
                <a:ea typeface="+mn-lt"/>
                <a:cs typeface="+mn-lt"/>
              </a:rPr>
              <a:t>), i.e., where </a:t>
            </a:r>
            <a:r>
              <a:rPr lang="en-US" i="1" err="1">
                <a:ea typeface="+mn-lt"/>
                <a:cs typeface="+mn-lt"/>
              </a:rPr>
              <a:t>myFunc</a:t>
            </a:r>
            <a:r>
              <a:rPr lang="en-US" i="1">
                <a:ea typeface="+mn-lt"/>
                <a:cs typeface="+mn-lt"/>
              </a:rPr>
              <a:t>(x)</a:t>
            </a:r>
            <a:r>
              <a:rPr lang="en-US">
                <a:ea typeface="+mn-lt"/>
                <a:cs typeface="+mn-lt"/>
              </a:rPr>
              <a:t> returns </a:t>
            </a:r>
            <a:r>
              <a:rPr lang="en-US" i="1">
                <a:ea typeface="+mn-lt"/>
                <a:cs typeface="+mn-lt"/>
              </a:rPr>
              <a:t>True)</a:t>
            </a:r>
            <a:r>
              <a:rPr lang="en-US"/>
              <a:t>. </a:t>
            </a:r>
            <a:endParaRPr lang="en-US">
              <a:solidFill>
                <a:srgbClr val="FF0000"/>
              </a:solidFill>
            </a:endParaRPr>
          </a:p>
          <a:p>
            <a:pPr marL="0" indent="0">
              <a:spcAft>
                <a:spcPts val="600"/>
              </a:spcAft>
            </a:pPr>
            <a:endParaRPr lang="en-US"/>
          </a:p>
        </p:txBody>
      </p:sp>
      <p:sp>
        <p:nvSpPr>
          <p:cNvPr id="4" name="Slide Number Placeholder 3">
            <a:extLst>
              <a:ext uri="{FF2B5EF4-FFF2-40B4-BE49-F238E27FC236}">
                <a16:creationId xmlns:a16="http://schemas.microsoft.com/office/drawing/2014/main" id="{CB801007-AFBB-3849-8474-8C3300EC3066}"/>
              </a:ext>
            </a:extLst>
          </p:cNvPr>
          <p:cNvSpPr>
            <a:spLocks noGrp="1"/>
          </p:cNvSpPr>
          <p:nvPr>
            <p:ph type="sldNum" sz="quarter" idx="16"/>
          </p:nvPr>
        </p:nvSpPr>
        <p:spPr>
          <a:xfrm>
            <a:off x="8571600" y="4767263"/>
            <a:ext cx="216000" cy="273844"/>
          </a:xfrm>
        </p:spPr>
        <p:txBody>
          <a:bodyPr vert="horz" lIns="0" tIns="0" rIns="0" bIns="0" rtlCol="0" anchor="t">
            <a:normAutofit/>
          </a:bodyPr>
          <a:lstStyle/>
          <a:p>
            <a:pPr>
              <a:spcAft>
                <a:spcPts val="600"/>
              </a:spcAft>
            </a:pPr>
            <a:fld id="{7559FC98-AF75-4A00-A03C-DF9FEBF6BCB9}" type="slidenum">
              <a:rPr lang="en-GB" smtClean="0"/>
              <a:pPr>
                <a:spcAft>
                  <a:spcPts val="600"/>
                </a:spcAft>
              </a:pPr>
              <a:t>23</a:t>
            </a:fld>
            <a:endParaRPr lang="en-GB"/>
          </a:p>
        </p:txBody>
      </p:sp>
      <p:sp>
        <p:nvSpPr>
          <p:cNvPr id="12" name="Text Placeholder 6">
            <a:extLst>
              <a:ext uri="{FF2B5EF4-FFF2-40B4-BE49-F238E27FC236}">
                <a16:creationId xmlns:a16="http://schemas.microsoft.com/office/drawing/2014/main" id="{48147645-F5CB-BEB3-601A-C12CBC4FBBAE}"/>
              </a:ext>
            </a:extLst>
          </p:cNvPr>
          <p:cNvSpPr>
            <a:spLocks noGrp="1"/>
          </p:cNvSpPr>
          <p:nvPr>
            <p:ph type="body" sz="quarter" idx="18"/>
          </p:nvPr>
        </p:nvSpPr>
        <p:spPr>
          <a:xfrm>
            <a:off x="412001" y="1161915"/>
            <a:ext cx="1614919" cy="215444"/>
          </a:xfrm>
        </p:spPr>
        <p:txBody>
          <a:bodyPr/>
          <a:lstStyle/>
          <a:p>
            <a:r>
              <a:rPr lang="en-US" dirty="0"/>
              <a:t>Map function</a:t>
            </a:r>
          </a:p>
        </p:txBody>
      </p:sp>
      <p:sp>
        <p:nvSpPr>
          <p:cNvPr id="14" name="Text Placeholder 7">
            <a:extLst>
              <a:ext uri="{FF2B5EF4-FFF2-40B4-BE49-F238E27FC236}">
                <a16:creationId xmlns:a16="http://schemas.microsoft.com/office/drawing/2014/main" id="{F26F8BED-3A62-F6B4-30DB-E1F7951ADF69}"/>
              </a:ext>
            </a:extLst>
          </p:cNvPr>
          <p:cNvSpPr>
            <a:spLocks noGrp="1"/>
          </p:cNvSpPr>
          <p:nvPr>
            <p:ph type="body" sz="quarter" idx="19"/>
          </p:nvPr>
        </p:nvSpPr>
        <p:spPr>
          <a:xfrm>
            <a:off x="4712833" y="1161915"/>
            <a:ext cx="3128147" cy="215444"/>
          </a:xfrm>
        </p:spPr>
        <p:txBody>
          <a:bodyPr/>
          <a:lstStyle/>
          <a:p>
            <a:r>
              <a:rPr lang="en-US" dirty="0"/>
              <a:t>Filter function</a:t>
            </a:r>
          </a:p>
        </p:txBody>
      </p:sp>
      <p:pic>
        <p:nvPicPr>
          <p:cNvPr id="53" name="Grafik 7" descr="Ein Bild, das Text enthält.&#10;&#10;Beschreibung automatisch generiert.">
            <a:extLst>
              <a:ext uri="{FF2B5EF4-FFF2-40B4-BE49-F238E27FC236}">
                <a16:creationId xmlns:a16="http://schemas.microsoft.com/office/drawing/2014/main" id="{20D89EF5-3025-8C43-A2BB-A16278018218}"/>
              </a:ext>
            </a:extLst>
          </p:cNvPr>
          <p:cNvPicPr>
            <a:picLocks noChangeAspect="1"/>
          </p:cNvPicPr>
          <p:nvPr/>
        </p:nvPicPr>
        <p:blipFill>
          <a:blip r:embed="rId2"/>
          <a:stretch>
            <a:fillRect/>
          </a:stretch>
        </p:blipFill>
        <p:spPr>
          <a:xfrm>
            <a:off x="505135" y="2276481"/>
            <a:ext cx="3815212" cy="1025520"/>
          </a:xfrm>
          <a:prstGeom prst="rect">
            <a:avLst/>
          </a:prstGeom>
          <a:ln w="12700" cap="flat" cmpd="sng" algn="ctr">
            <a:solidFill>
              <a:srgbClr val="A0A0A0"/>
            </a:solidFill>
            <a:prstDash val="solid"/>
            <a:round/>
            <a:headEnd type="none" w="med" len="med"/>
            <a:tailEnd type="none" w="med" len="med"/>
          </a:ln>
        </p:spPr>
      </p:pic>
      <p:pic>
        <p:nvPicPr>
          <p:cNvPr id="54" name="Grafik 8" descr="Ein Bild, das Text enthält.&#10;&#10;Beschreibung automatisch generiert.">
            <a:extLst>
              <a:ext uri="{FF2B5EF4-FFF2-40B4-BE49-F238E27FC236}">
                <a16:creationId xmlns:a16="http://schemas.microsoft.com/office/drawing/2014/main" id="{CF60F3CE-D635-A74A-820B-BB002632490A}"/>
              </a:ext>
            </a:extLst>
          </p:cNvPr>
          <p:cNvPicPr>
            <a:picLocks noChangeAspect="1"/>
          </p:cNvPicPr>
          <p:nvPr/>
        </p:nvPicPr>
        <p:blipFill>
          <a:blip r:embed="rId3"/>
          <a:stretch>
            <a:fillRect/>
          </a:stretch>
        </p:blipFill>
        <p:spPr>
          <a:xfrm>
            <a:off x="5334488" y="2276480"/>
            <a:ext cx="2778734" cy="2134653"/>
          </a:xfrm>
          <a:prstGeom prst="rect">
            <a:avLst/>
          </a:prstGeom>
        </p:spPr>
      </p:pic>
    </p:spTree>
    <p:extLst>
      <p:ext uri="{BB962C8B-B14F-4D97-AF65-F5344CB8AC3E}">
        <p14:creationId xmlns:p14="http://schemas.microsoft.com/office/powerpoint/2010/main" val="25922096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err="1"/>
              <a:t>Python’s</a:t>
            </a:r>
            <a:r>
              <a:rPr lang="de-CH" dirty="0"/>
              <a:t> </a:t>
            </a:r>
            <a:r>
              <a:rPr lang="de-CH" dirty="0" err="1"/>
              <a:t>Built</a:t>
            </a:r>
            <a:r>
              <a:rPr lang="de-CH" dirty="0"/>
              <a:t>-in </a:t>
            </a:r>
            <a:r>
              <a:rPr lang="de-CH" dirty="0" err="1"/>
              <a:t>map</a:t>
            </a:r>
            <a:r>
              <a:rPr lang="de-CH" dirty="0"/>
              <a:t>() Function</a:t>
            </a:r>
            <a:endParaRPr lang="en-GB" dirty="0"/>
          </a:p>
        </p:txBody>
      </p:sp>
      <p:sp>
        <p:nvSpPr>
          <p:cNvPr id="6" name="Content Placeholder 2">
            <a:extLst>
              <a:ext uri="{FF2B5EF4-FFF2-40B4-BE49-F238E27FC236}">
                <a16:creationId xmlns:a16="http://schemas.microsoft.com/office/drawing/2014/main" id="{0DF2646A-A963-496B-9051-79CA65906E7E}"/>
              </a:ext>
            </a:extLst>
          </p:cNvPr>
          <p:cNvSpPr>
            <a:spLocks noGrp="1"/>
          </p:cNvSpPr>
          <p:nvPr>
            <p:ph idx="1"/>
          </p:nvPr>
        </p:nvSpPr>
        <p:spPr>
          <a:xfrm>
            <a:off x="628650" y="1369219"/>
            <a:ext cx="7999671" cy="3263504"/>
          </a:xfrm>
        </p:spPr>
        <p:txBody>
          <a:bodyPr>
            <a:normAutofit/>
          </a:bodyPr>
          <a:lstStyle/>
          <a:p>
            <a:pPr marL="0" indent="0"/>
            <a:r>
              <a:rPr lang="de-CH" sz="2700" b="1" dirty="0">
                <a:sym typeface="Wingdings" panose="05000000000000000000" pitchFamily="2" charset="2"/>
              </a:rPr>
              <a:t>	</a:t>
            </a:r>
          </a:p>
        </p:txBody>
      </p:sp>
      <p:pic>
        <p:nvPicPr>
          <p:cNvPr id="4" name="Picture 3">
            <a:extLst>
              <a:ext uri="{FF2B5EF4-FFF2-40B4-BE49-F238E27FC236}">
                <a16:creationId xmlns:a16="http://schemas.microsoft.com/office/drawing/2014/main" id="{BF73CF4B-DB9A-4054-AD96-6AC0DD3CD9C2}"/>
              </a:ext>
            </a:extLst>
          </p:cNvPr>
          <p:cNvPicPr>
            <a:picLocks noChangeAspect="1"/>
          </p:cNvPicPr>
          <p:nvPr/>
        </p:nvPicPr>
        <p:blipFill rotWithShape="1">
          <a:blip r:embed="rId2"/>
          <a:srcRect b="92171"/>
          <a:stretch/>
        </p:blipFill>
        <p:spPr>
          <a:xfrm>
            <a:off x="358776" y="985900"/>
            <a:ext cx="5222530" cy="402708"/>
          </a:xfrm>
          <a:prstGeom prst="rect">
            <a:avLst/>
          </a:prstGeom>
        </p:spPr>
      </p:pic>
      <p:pic>
        <p:nvPicPr>
          <p:cNvPr id="7" name="Picture 6">
            <a:extLst>
              <a:ext uri="{FF2B5EF4-FFF2-40B4-BE49-F238E27FC236}">
                <a16:creationId xmlns:a16="http://schemas.microsoft.com/office/drawing/2014/main" id="{FAA8AE4A-547C-4474-B3FB-B07A3F015B2F}"/>
              </a:ext>
            </a:extLst>
          </p:cNvPr>
          <p:cNvPicPr>
            <a:picLocks noChangeAspect="1"/>
          </p:cNvPicPr>
          <p:nvPr/>
        </p:nvPicPr>
        <p:blipFill rotWithShape="1">
          <a:blip r:embed="rId2"/>
          <a:srcRect t="29070" b="57062"/>
          <a:stretch/>
        </p:blipFill>
        <p:spPr>
          <a:xfrm>
            <a:off x="358777" y="1516282"/>
            <a:ext cx="5222530" cy="713295"/>
          </a:xfrm>
          <a:prstGeom prst="rect">
            <a:avLst/>
          </a:prstGeom>
        </p:spPr>
      </p:pic>
      <p:pic>
        <p:nvPicPr>
          <p:cNvPr id="10" name="Picture 9">
            <a:extLst>
              <a:ext uri="{FF2B5EF4-FFF2-40B4-BE49-F238E27FC236}">
                <a16:creationId xmlns:a16="http://schemas.microsoft.com/office/drawing/2014/main" id="{A95D03C6-8D8C-4313-A6B2-F5FC2AAE9855}"/>
              </a:ext>
            </a:extLst>
          </p:cNvPr>
          <p:cNvPicPr>
            <a:picLocks noChangeAspect="1"/>
          </p:cNvPicPr>
          <p:nvPr/>
        </p:nvPicPr>
        <p:blipFill rotWithShape="1">
          <a:blip r:embed="rId2"/>
          <a:srcRect t="52868" b="24271"/>
          <a:stretch/>
        </p:blipFill>
        <p:spPr>
          <a:xfrm>
            <a:off x="358775" y="2331375"/>
            <a:ext cx="5222530" cy="1175812"/>
          </a:xfrm>
          <a:prstGeom prst="rect">
            <a:avLst/>
          </a:prstGeom>
        </p:spPr>
      </p:pic>
      <p:pic>
        <p:nvPicPr>
          <p:cNvPr id="12" name="Picture 11">
            <a:extLst>
              <a:ext uri="{FF2B5EF4-FFF2-40B4-BE49-F238E27FC236}">
                <a16:creationId xmlns:a16="http://schemas.microsoft.com/office/drawing/2014/main" id="{F53DC908-3E2C-4526-95A6-2E6B61B994FC}"/>
              </a:ext>
            </a:extLst>
          </p:cNvPr>
          <p:cNvPicPr>
            <a:picLocks noChangeAspect="1"/>
          </p:cNvPicPr>
          <p:nvPr/>
        </p:nvPicPr>
        <p:blipFill rotWithShape="1">
          <a:blip r:embed="rId2"/>
          <a:srcRect t="85659"/>
          <a:stretch/>
        </p:blipFill>
        <p:spPr>
          <a:xfrm>
            <a:off x="358775" y="3632576"/>
            <a:ext cx="5222530" cy="737634"/>
          </a:xfrm>
          <a:prstGeom prst="rect">
            <a:avLst/>
          </a:prstGeom>
        </p:spPr>
      </p:pic>
      <p:pic>
        <p:nvPicPr>
          <p:cNvPr id="8" name="Picture 7">
            <a:extLst>
              <a:ext uri="{FF2B5EF4-FFF2-40B4-BE49-F238E27FC236}">
                <a16:creationId xmlns:a16="http://schemas.microsoft.com/office/drawing/2014/main" id="{3C89548E-C559-4143-B576-D47B6521D551}"/>
              </a:ext>
            </a:extLst>
          </p:cNvPr>
          <p:cNvPicPr>
            <a:picLocks noChangeAspect="1"/>
          </p:cNvPicPr>
          <p:nvPr/>
        </p:nvPicPr>
        <p:blipFill rotWithShape="1">
          <a:blip r:embed="rId3"/>
          <a:srcRect l="20837" t="91364" r="67708" b="5915"/>
          <a:stretch/>
        </p:blipFill>
        <p:spPr>
          <a:xfrm>
            <a:off x="4833241" y="3967105"/>
            <a:ext cx="666207" cy="139910"/>
          </a:xfrm>
          <a:prstGeom prst="rect">
            <a:avLst/>
          </a:prstGeom>
        </p:spPr>
      </p:pic>
      <p:pic>
        <p:nvPicPr>
          <p:cNvPr id="9" name="Picture 8">
            <a:extLst>
              <a:ext uri="{FF2B5EF4-FFF2-40B4-BE49-F238E27FC236}">
                <a16:creationId xmlns:a16="http://schemas.microsoft.com/office/drawing/2014/main" id="{53712299-4001-42EA-8F4A-C67ABE0D4A37}"/>
              </a:ext>
            </a:extLst>
          </p:cNvPr>
          <p:cNvPicPr>
            <a:picLocks noChangeAspect="1"/>
          </p:cNvPicPr>
          <p:nvPr/>
        </p:nvPicPr>
        <p:blipFill rotWithShape="1">
          <a:blip r:embed="rId3"/>
          <a:srcRect l="32292" t="91364" r="59369" b="5279"/>
          <a:stretch/>
        </p:blipFill>
        <p:spPr>
          <a:xfrm>
            <a:off x="401232" y="4163281"/>
            <a:ext cx="484958" cy="172641"/>
          </a:xfrm>
          <a:prstGeom prst="rect">
            <a:avLst/>
          </a:prstGeom>
        </p:spPr>
      </p:pic>
      <p:pic>
        <p:nvPicPr>
          <p:cNvPr id="11" name="Picture 10">
            <a:extLst>
              <a:ext uri="{FF2B5EF4-FFF2-40B4-BE49-F238E27FC236}">
                <a16:creationId xmlns:a16="http://schemas.microsoft.com/office/drawing/2014/main" id="{D0FC3225-AF6E-4EDC-9735-6E4A1BC3CCAA}"/>
              </a:ext>
            </a:extLst>
          </p:cNvPr>
          <p:cNvPicPr>
            <a:picLocks noChangeAspect="1"/>
          </p:cNvPicPr>
          <p:nvPr/>
        </p:nvPicPr>
        <p:blipFill rotWithShape="1">
          <a:blip r:embed="rId3"/>
          <a:srcRect l="39153" t="85173" r="41053" b="11470"/>
          <a:stretch/>
        </p:blipFill>
        <p:spPr>
          <a:xfrm>
            <a:off x="886190" y="4157600"/>
            <a:ext cx="1151165" cy="172641"/>
          </a:xfrm>
          <a:prstGeom prst="rect">
            <a:avLst/>
          </a:prstGeom>
        </p:spPr>
      </p:pic>
      <p:sp>
        <p:nvSpPr>
          <p:cNvPr id="3" name="Slide Number Placeholder 3">
            <a:extLst>
              <a:ext uri="{FF2B5EF4-FFF2-40B4-BE49-F238E27FC236}">
                <a16:creationId xmlns:a16="http://schemas.microsoft.com/office/drawing/2014/main" id="{DC0361C4-AE53-333B-4436-B801CAA8C2EA}"/>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24</a:t>
            </a:fld>
            <a:endParaRPr lang="en-GB"/>
          </a:p>
        </p:txBody>
      </p:sp>
    </p:spTree>
    <p:extLst>
      <p:ext uri="{BB962C8B-B14F-4D97-AF65-F5344CB8AC3E}">
        <p14:creationId xmlns:p14="http://schemas.microsoft.com/office/powerpoint/2010/main" val="420543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err="1"/>
              <a:t>Python’s</a:t>
            </a:r>
            <a:r>
              <a:rPr lang="de-CH" dirty="0"/>
              <a:t> </a:t>
            </a:r>
            <a:r>
              <a:rPr lang="de-CH" dirty="0" err="1"/>
              <a:t>Built</a:t>
            </a:r>
            <a:r>
              <a:rPr lang="de-CH" dirty="0"/>
              <a:t>-in </a:t>
            </a:r>
            <a:r>
              <a:rPr lang="de-CH" dirty="0" err="1"/>
              <a:t>filter</a:t>
            </a:r>
            <a:r>
              <a:rPr lang="de-CH" dirty="0"/>
              <a:t>() Function</a:t>
            </a:r>
            <a:endParaRPr lang="en-GB" dirty="0"/>
          </a:p>
        </p:txBody>
      </p:sp>
      <p:sp>
        <p:nvSpPr>
          <p:cNvPr id="6" name="Content Placeholder 2">
            <a:extLst>
              <a:ext uri="{FF2B5EF4-FFF2-40B4-BE49-F238E27FC236}">
                <a16:creationId xmlns:a16="http://schemas.microsoft.com/office/drawing/2014/main" id="{0DF2646A-A963-496B-9051-79CA65906E7E}"/>
              </a:ext>
            </a:extLst>
          </p:cNvPr>
          <p:cNvSpPr>
            <a:spLocks noGrp="1"/>
          </p:cNvSpPr>
          <p:nvPr>
            <p:ph idx="1"/>
          </p:nvPr>
        </p:nvSpPr>
        <p:spPr>
          <a:xfrm>
            <a:off x="628650" y="1369219"/>
            <a:ext cx="7999671" cy="3263504"/>
          </a:xfrm>
        </p:spPr>
        <p:txBody>
          <a:bodyPr>
            <a:normAutofit/>
          </a:bodyPr>
          <a:lstStyle/>
          <a:p>
            <a:pPr marL="0" indent="0"/>
            <a:r>
              <a:rPr lang="de-CH" sz="2700" b="1" dirty="0">
                <a:sym typeface="Wingdings" panose="05000000000000000000" pitchFamily="2" charset="2"/>
              </a:rPr>
              <a:t>	</a:t>
            </a:r>
          </a:p>
        </p:txBody>
      </p:sp>
      <p:pic>
        <p:nvPicPr>
          <p:cNvPr id="4" name="Picture 3">
            <a:extLst>
              <a:ext uri="{FF2B5EF4-FFF2-40B4-BE49-F238E27FC236}">
                <a16:creationId xmlns:a16="http://schemas.microsoft.com/office/drawing/2014/main" id="{E35E9C1F-69D3-44FE-8ED3-9C599B2AA904}"/>
              </a:ext>
            </a:extLst>
          </p:cNvPr>
          <p:cNvPicPr>
            <a:picLocks noChangeAspect="1"/>
          </p:cNvPicPr>
          <p:nvPr/>
        </p:nvPicPr>
        <p:blipFill rotWithShape="1">
          <a:blip r:embed="rId2"/>
          <a:srcRect b="73380"/>
          <a:stretch/>
        </p:blipFill>
        <p:spPr>
          <a:xfrm>
            <a:off x="358775" y="778250"/>
            <a:ext cx="5408979" cy="1273439"/>
          </a:xfrm>
          <a:prstGeom prst="rect">
            <a:avLst/>
          </a:prstGeom>
        </p:spPr>
      </p:pic>
      <p:pic>
        <p:nvPicPr>
          <p:cNvPr id="7" name="Picture 6">
            <a:extLst>
              <a:ext uri="{FF2B5EF4-FFF2-40B4-BE49-F238E27FC236}">
                <a16:creationId xmlns:a16="http://schemas.microsoft.com/office/drawing/2014/main" id="{D4D0A728-A143-4ECC-BB13-980C3108B504}"/>
              </a:ext>
            </a:extLst>
          </p:cNvPr>
          <p:cNvPicPr>
            <a:picLocks noChangeAspect="1"/>
          </p:cNvPicPr>
          <p:nvPr/>
        </p:nvPicPr>
        <p:blipFill rotWithShape="1">
          <a:blip r:embed="rId2"/>
          <a:srcRect t="35969" b="26621"/>
          <a:stretch/>
        </p:blipFill>
        <p:spPr>
          <a:xfrm>
            <a:off x="358775" y="2050155"/>
            <a:ext cx="5408979" cy="1789615"/>
          </a:xfrm>
          <a:prstGeom prst="rect">
            <a:avLst/>
          </a:prstGeom>
        </p:spPr>
      </p:pic>
      <p:pic>
        <p:nvPicPr>
          <p:cNvPr id="8" name="Picture 7">
            <a:extLst>
              <a:ext uri="{FF2B5EF4-FFF2-40B4-BE49-F238E27FC236}">
                <a16:creationId xmlns:a16="http://schemas.microsoft.com/office/drawing/2014/main" id="{1EB4EBA9-D471-4158-AD68-D8DDC5639097}"/>
              </a:ext>
            </a:extLst>
          </p:cNvPr>
          <p:cNvPicPr>
            <a:picLocks noChangeAspect="1"/>
          </p:cNvPicPr>
          <p:nvPr/>
        </p:nvPicPr>
        <p:blipFill rotWithShape="1">
          <a:blip r:embed="rId2"/>
          <a:srcRect t="82728"/>
          <a:stretch/>
        </p:blipFill>
        <p:spPr>
          <a:xfrm>
            <a:off x="358774" y="3808325"/>
            <a:ext cx="5408979" cy="826228"/>
          </a:xfrm>
          <a:prstGeom prst="rect">
            <a:avLst/>
          </a:prstGeom>
        </p:spPr>
      </p:pic>
      <p:sp>
        <p:nvSpPr>
          <p:cNvPr id="3" name="Slide Number Placeholder 3">
            <a:extLst>
              <a:ext uri="{FF2B5EF4-FFF2-40B4-BE49-F238E27FC236}">
                <a16:creationId xmlns:a16="http://schemas.microsoft.com/office/drawing/2014/main" id="{32BE4653-B991-323C-5CB6-DE2126BE8814}"/>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25</a:t>
            </a:fld>
            <a:endParaRPr lang="en-GB"/>
          </a:p>
        </p:txBody>
      </p:sp>
    </p:spTree>
    <p:extLst>
      <p:ext uri="{BB962C8B-B14F-4D97-AF65-F5344CB8AC3E}">
        <p14:creationId xmlns:p14="http://schemas.microsoft.com/office/powerpoint/2010/main" val="1445588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err="1"/>
              <a:t>Using</a:t>
            </a:r>
            <a:r>
              <a:rPr lang="de-CH" dirty="0"/>
              <a:t> a </a:t>
            </a:r>
            <a:r>
              <a:rPr lang="de-CH" b="1" dirty="0" err="1"/>
              <a:t>lambda</a:t>
            </a:r>
            <a:r>
              <a:rPr lang="de-CH" b="1" dirty="0"/>
              <a:t> function </a:t>
            </a:r>
            <a:r>
              <a:rPr lang="de-CH" dirty="0"/>
              <a:t>instead of a </a:t>
            </a:r>
            <a:r>
              <a:rPr lang="de-CH" dirty="0" err="1"/>
              <a:t>defined</a:t>
            </a:r>
            <a:r>
              <a:rPr lang="de-CH" dirty="0"/>
              <a:t> function</a:t>
            </a:r>
            <a:endParaRPr lang="en-GB" dirty="0"/>
          </a:p>
        </p:txBody>
      </p:sp>
      <p:sp>
        <p:nvSpPr>
          <p:cNvPr id="6" name="Content Placeholder 2">
            <a:extLst>
              <a:ext uri="{FF2B5EF4-FFF2-40B4-BE49-F238E27FC236}">
                <a16:creationId xmlns:a16="http://schemas.microsoft.com/office/drawing/2014/main" id="{0DF2646A-A963-496B-9051-79CA65906E7E}"/>
              </a:ext>
            </a:extLst>
          </p:cNvPr>
          <p:cNvSpPr>
            <a:spLocks noGrp="1"/>
          </p:cNvSpPr>
          <p:nvPr>
            <p:ph idx="1"/>
          </p:nvPr>
        </p:nvSpPr>
        <p:spPr>
          <a:xfrm>
            <a:off x="628650" y="1369219"/>
            <a:ext cx="7999671" cy="3263504"/>
          </a:xfrm>
        </p:spPr>
        <p:txBody>
          <a:bodyPr>
            <a:normAutofit/>
          </a:bodyPr>
          <a:lstStyle/>
          <a:p>
            <a:pPr marL="0" indent="0"/>
            <a:r>
              <a:rPr lang="de-CH" sz="2700" b="1" dirty="0">
                <a:sym typeface="Wingdings" panose="05000000000000000000" pitchFamily="2" charset="2"/>
              </a:rPr>
              <a:t>	</a:t>
            </a:r>
          </a:p>
        </p:txBody>
      </p:sp>
      <p:pic>
        <p:nvPicPr>
          <p:cNvPr id="4" name="Picture 3">
            <a:extLst>
              <a:ext uri="{FF2B5EF4-FFF2-40B4-BE49-F238E27FC236}">
                <a16:creationId xmlns:a16="http://schemas.microsoft.com/office/drawing/2014/main" id="{CA1AB609-2970-48E9-B361-39B19DA1262C}"/>
              </a:ext>
            </a:extLst>
          </p:cNvPr>
          <p:cNvPicPr>
            <a:picLocks noChangeAspect="1"/>
          </p:cNvPicPr>
          <p:nvPr/>
        </p:nvPicPr>
        <p:blipFill>
          <a:blip r:embed="rId2"/>
          <a:stretch>
            <a:fillRect/>
          </a:stretch>
        </p:blipFill>
        <p:spPr>
          <a:xfrm>
            <a:off x="650580" y="1369219"/>
            <a:ext cx="7842840" cy="695477"/>
          </a:xfrm>
          <a:prstGeom prst="rect">
            <a:avLst/>
          </a:prstGeom>
        </p:spPr>
      </p:pic>
      <p:pic>
        <p:nvPicPr>
          <p:cNvPr id="7" name="Picture 6">
            <a:extLst>
              <a:ext uri="{FF2B5EF4-FFF2-40B4-BE49-F238E27FC236}">
                <a16:creationId xmlns:a16="http://schemas.microsoft.com/office/drawing/2014/main" id="{02811A6F-1F5D-4D4F-BAB7-E83E7B619758}"/>
              </a:ext>
            </a:extLst>
          </p:cNvPr>
          <p:cNvPicPr>
            <a:picLocks noChangeAspect="1"/>
          </p:cNvPicPr>
          <p:nvPr/>
        </p:nvPicPr>
        <p:blipFill rotWithShape="1">
          <a:blip r:embed="rId3"/>
          <a:srcRect r="4046"/>
          <a:stretch/>
        </p:blipFill>
        <p:spPr>
          <a:xfrm>
            <a:off x="628650" y="2218779"/>
            <a:ext cx="4873699" cy="942975"/>
          </a:xfrm>
          <a:prstGeom prst="rect">
            <a:avLst/>
          </a:prstGeom>
        </p:spPr>
      </p:pic>
      <p:pic>
        <p:nvPicPr>
          <p:cNvPr id="9" name="Picture 8">
            <a:extLst>
              <a:ext uri="{FF2B5EF4-FFF2-40B4-BE49-F238E27FC236}">
                <a16:creationId xmlns:a16="http://schemas.microsoft.com/office/drawing/2014/main" id="{50360609-A0BE-4979-B750-1A7ED26340CA}"/>
              </a:ext>
            </a:extLst>
          </p:cNvPr>
          <p:cNvPicPr>
            <a:picLocks noChangeAspect="1"/>
          </p:cNvPicPr>
          <p:nvPr/>
        </p:nvPicPr>
        <p:blipFill>
          <a:blip r:embed="rId4"/>
          <a:stretch>
            <a:fillRect/>
          </a:stretch>
        </p:blipFill>
        <p:spPr>
          <a:xfrm>
            <a:off x="656560" y="3198822"/>
            <a:ext cx="4822031" cy="978694"/>
          </a:xfrm>
          <a:prstGeom prst="rect">
            <a:avLst/>
          </a:prstGeom>
        </p:spPr>
      </p:pic>
      <p:sp>
        <p:nvSpPr>
          <p:cNvPr id="3" name="Slide Number Placeholder 3">
            <a:extLst>
              <a:ext uri="{FF2B5EF4-FFF2-40B4-BE49-F238E27FC236}">
                <a16:creationId xmlns:a16="http://schemas.microsoft.com/office/drawing/2014/main" id="{C8A42ED5-DB4B-2561-8C5F-0F7CF37BC035}"/>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26</a:t>
            </a:fld>
            <a:endParaRPr lang="en-GB"/>
          </a:p>
        </p:txBody>
      </p:sp>
    </p:spTree>
    <p:extLst>
      <p:ext uri="{BB962C8B-B14F-4D97-AF65-F5344CB8AC3E}">
        <p14:creationId xmlns:p14="http://schemas.microsoft.com/office/powerpoint/2010/main" val="13483160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a:t>List </a:t>
            </a:r>
            <a:r>
              <a:rPr lang="de-CH" dirty="0" err="1"/>
              <a:t>comprehension</a:t>
            </a:r>
            <a:endParaRPr lang="en-GB" dirty="0"/>
          </a:p>
        </p:txBody>
      </p:sp>
      <p:sp>
        <p:nvSpPr>
          <p:cNvPr id="6" name="Content Placeholder 2">
            <a:extLst>
              <a:ext uri="{FF2B5EF4-FFF2-40B4-BE49-F238E27FC236}">
                <a16:creationId xmlns:a16="http://schemas.microsoft.com/office/drawing/2014/main" id="{0DF2646A-A963-496B-9051-79CA65906E7E}"/>
              </a:ext>
            </a:extLst>
          </p:cNvPr>
          <p:cNvSpPr>
            <a:spLocks noGrp="1"/>
          </p:cNvSpPr>
          <p:nvPr>
            <p:ph idx="1"/>
          </p:nvPr>
        </p:nvSpPr>
        <p:spPr>
          <a:xfrm>
            <a:off x="628650" y="1369219"/>
            <a:ext cx="7999671" cy="3263504"/>
          </a:xfrm>
        </p:spPr>
        <p:txBody>
          <a:bodyPr>
            <a:normAutofit/>
          </a:bodyPr>
          <a:lstStyle/>
          <a:p>
            <a:pPr marL="0" indent="0"/>
            <a:r>
              <a:rPr lang="de-CH" sz="2700" b="1" dirty="0">
                <a:sym typeface="Wingdings" panose="05000000000000000000" pitchFamily="2" charset="2"/>
              </a:rPr>
              <a:t>	</a:t>
            </a:r>
          </a:p>
        </p:txBody>
      </p:sp>
      <p:pic>
        <p:nvPicPr>
          <p:cNvPr id="4" name="Picture 3">
            <a:extLst>
              <a:ext uri="{FF2B5EF4-FFF2-40B4-BE49-F238E27FC236}">
                <a16:creationId xmlns:a16="http://schemas.microsoft.com/office/drawing/2014/main" id="{C2315828-DDCB-4A1A-95E8-AF00CFD6A11E}"/>
              </a:ext>
            </a:extLst>
          </p:cNvPr>
          <p:cNvPicPr>
            <a:picLocks noChangeAspect="1"/>
          </p:cNvPicPr>
          <p:nvPr/>
        </p:nvPicPr>
        <p:blipFill rotWithShape="1">
          <a:blip r:embed="rId2"/>
          <a:srcRect t="65737"/>
          <a:stretch/>
        </p:blipFill>
        <p:spPr>
          <a:xfrm>
            <a:off x="358775" y="3264455"/>
            <a:ext cx="3260628" cy="1203936"/>
          </a:xfrm>
          <a:prstGeom prst="rect">
            <a:avLst/>
          </a:prstGeom>
        </p:spPr>
      </p:pic>
      <p:pic>
        <p:nvPicPr>
          <p:cNvPr id="7" name="Picture 6">
            <a:extLst>
              <a:ext uri="{FF2B5EF4-FFF2-40B4-BE49-F238E27FC236}">
                <a16:creationId xmlns:a16="http://schemas.microsoft.com/office/drawing/2014/main" id="{F9C10074-68D9-4CD4-B704-CFC9ADEC79C7}"/>
              </a:ext>
            </a:extLst>
          </p:cNvPr>
          <p:cNvPicPr>
            <a:picLocks noChangeAspect="1"/>
          </p:cNvPicPr>
          <p:nvPr/>
        </p:nvPicPr>
        <p:blipFill rotWithShape="1">
          <a:blip r:embed="rId2"/>
          <a:srcRect b="44264"/>
          <a:stretch/>
        </p:blipFill>
        <p:spPr>
          <a:xfrm>
            <a:off x="358775" y="874445"/>
            <a:ext cx="3260628" cy="1958440"/>
          </a:xfrm>
          <a:prstGeom prst="rect">
            <a:avLst/>
          </a:prstGeom>
        </p:spPr>
      </p:pic>
      <p:pic>
        <p:nvPicPr>
          <p:cNvPr id="9" name="Picture 8">
            <a:extLst>
              <a:ext uri="{FF2B5EF4-FFF2-40B4-BE49-F238E27FC236}">
                <a16:creationId xmlns:a16="http://schemas.microsoft.com/office/drawing/2014/main" id="{A1F84DB6-6409-48AB-A236-E059FDB1992A}"/>
              </a:ext>
            </a:extLst>
          </p:cNvPr>
          <p:cNvPicPr>
            <a:picLocks noChangeAspect="1"/>
          </p:cNvPicPr>
          <p:nvPr/>
        </p:nvPicPr>
        <p:blipFill rotWithShape="1">
          <a:blip r:embed="rId3"/>
          <a:srcRect b="42960"/>
          <a:stretch/>
        </p:blipFill>
        <p:spPr>
          <a:xfrm>
            <a:off x="4438722" y="429320"/>
            <a:ext cx="3746156" cy="823037"/>
          </a:xfrm>
          <a:prstGeom prst="rect">
            <a:avLst/>
          </a:prstGeom>
        </p:spPr>
      </p:pic>
      <p:pic>
        <p:nvPicPr>
          <p:cNvPr id="10" name="Picture 9">
            <a:extLst>
              <a:ext uri="{FF2B5EF4-FFF2-40B4-BE49-F238E27FC236}">
                <a16:creationId xmlns:a16="http://schemas.microsoft.com/office/drawing/2014/main" id="{367B6654-94F4-44B8-B6A6-837717739793}"/>
              </a:ext>
            </a:extLst>
          </p:cNvPr>
          <p:cNvPicPr>
            <a:picLocks noChangeAspect="1"/>
          </p:cNvPicPr>
          <p:nvPr/>
        </p:nvPicPr>
        <p:blipFill rotWithShape="1">
          <a:blip r:embed="rId3"/>
          <a:srcRect t="40699"/>
          <a:stretch/>
        </p:blipFill>
        <p:spPr>
          <a:xfrm>
            <a:off x="4393952" y="590694"/>
            <a:ext cx="3835697" cy="876119"/>
          </a:xfrm>
          <a:prstGeom prst="rect">
            <a:avLst/>
          </a:prstGeom>
        </p:spPr>
      </p:pic>
      <p:pic>
        <p:nvPicPr>
          <p:cNvPr id="12" name="Picture 11">
            <a:extLst>
              <a:ext uri="{FF2B5EF4-FFF2-40B4-BE49-F238E27FC236}">
                <a16:creationId xmlns:a16="http://schemas.microsoft.com/office/drawing/2014/main" id="{6040623D-CB76-486C-9C98-BF87586530EE}"/>
              </a:ext>
            </a:extLst>
          </p:cNvPr>
          <p:cNvPicPr>
            <a:picLocks noChangeAspect="1"/>
          </p:cNvPicPr>
          <p:nvPr/>
        </p:nvPicPr>
        <p:blipFill rotWithShape="1">
          <a:blip r:embed="rId4"/>
          <a:srcRect l="1113" t="2394" b="88054"/>
          <a:stretch/>
        </p:blipFill>
        <p:spPr>
          <a:xfrm>
            <a:off x="4438722" y="1647298"/>
            <a:ext cx="3354252" cy="161003"/>
          </a:xfrm>
          <a:prstGeom prst="rect">
            <a:avLst/>
          </a:prstGeom>
        </p:spPr>
      </p:pic>
      <p:pic>
        <p:nvPicPr>
          <p:cNvPr id="11" name="Picture 10">
            <a:extLst>
              <a:ext uri="{FF2B5EF4-FFF2-40B4-BE49-F238E27FC236}">
                <a16:creationId xmlns:a16="http://schemas.microsoft.com/office/drawing/2014/main" id="{01F1AF8B-7E38-4C8F-ACBE-4ECB6229A1E0}"/>
              </a:ext>
            </a:extLst>
          </p:cNvPr>
          <p:cNvPicPr>
            <a:picLocks noChangeAspect="1"/>
          </p:cNvPicPr>
          <p:nvPr/>
        </p:nvPicPr>
        <p:blipFill rotWithShape="1">
          <a:blip r:embed="rId4"/>
          <a:srcRect t="41363"/>
          <a:stretch/>
        </p:blipFill>
        <p:spPr>
          <a:xfrm>
            <a:off x="4317491" y="1808300"/>
            <a:ext cx="3912158" cy="1139901"/>
          </a:xfrm>
          <a:prstGeom prst="rect">
            <a:avLst/>
          </a:prstGeom>
        </p:spPr>
      </p:pic>
      <p:pic>
        <p:nvPicPr>
          <p:cNvPr id="16" name="Picture 15">
            <a:extLst>
              <a:ext uri="{FF2B5EF4-FFF2-40B4-BE49-F238E27FC236}">
                <a16:creationId xmlns:a16="http://schemas.microsoft.com/office/drawing/2014/main" id="{7C5CC1A9-262A-D7B6-7A7D-96E387E57667}"/>
              </a:ext>
            </a:extLst>
          </p:cNvPr>
          <p:cNvPicPr>
            <a:picLocks noChangeAspect="1"/>
          </p:cNvPicPr>
          <p:nvPr/>
        </p:nvPicPr>
        <p:blipFill rotWithShape="1">
          <a:blip r:embed="rId5"/>
          <a:srcRect b="90924"/>
          <a:stretch/>
        </p:blipFill>
        <p:spPr>
          <a:xfrm>
            <a:off x="4438722" y="3068973"/>
            <a:ext cx="3695811" cy="184492"/>
          </a:xfrm>
          <a:prstGeom prst="rect">
            <a:avLst/>
          </a:prstGeom>
        </p:spPr>
      </p:pic>
      <p:pic>
        <p:nvPicPr>
          <p:cNvPr id="17" name="Picture 16">
            <a:extLst>
              <a:ext uri="{FF2B5EF4-FFF2-40B4-BE49-F238E27FC236}">
                <a16:creationId xmlns:a16="http://schemas.microsoft.com/office/drawing/2014/main" id="{A226C5D0-3457-A3F9-A134-1B9B0919D17C}"/>
              </a:ext>
            </a:extLst>
          </p:cNvPr>
          <p:cNvPicPr>
            <a:picLocks noChangeAspect="1"/>
          </p:cNvPicPr>
          <p:nvPr/>
        </p:nvPicPr>
        <p:blipFill rotWithShape="1">
          <a:blip r:embed="rId5"/>
          <a:srcRect t="27318"/>
          <a:stretch/>
        </p:blipFill>
        <p:spPr>
          <a:xfrm>
            <a:off x="4355343" y="3279264"/>
            <a:ext cx="3862570" cy="1544055"/>
          </a:xfrm>
          <a:prstGeom prst="rect">
            <a:avLst/>
          </a:prstGeom>
        </p:spPr>
      </p:pic>
      <p:sp>
        <p:nvSpPr>
          <p:cNvPr id="3" name="Slide Number Placeholder 3">
            <a:extLst>
              <a:ext uri="{FF2B5EF4-FFF2-40B4-BE49-F238E27FC236}">
                <a16:creationId xmlns:a16="http://schemas.microsoft.com/office/drawing/2014/main" id="{FBC2ED07-D00D-7A08-C424-DD56B81C9325}"/>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27</a:t>
            </a:fld>
            <a:endParaRPr lang="en-GB"/>
          </a:p>
        </p:txBody>
      </p:sp>
    </p:spTree>
    <p:extLst>
      <p:ext uri="{BB962C8B-B14F-4D97-AF65-F5344CB8AC3E}">
        <p14:creationId xmlns:p14="http://schemas.microsoft.com/office/powerpoint/2010/main" val="238733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a:t>Generator Expression / </a:t>
            </a:r>
            <a:r>
              <a:rPr lang="de-CH" dirty="0" err="1"/>
              <a:t>Lazy</a:t>
            </a:r>
            <a:r>
              <a:rPr lang="de-CH" dirty="0"/>
              <a:t> Evaluation</a:t>
            </a:r>
            <a:endParaRPr lang="en-GB" dirty="0"/>
          </a:p>
        </p:txBody>
      </p:sp>
      <p:sp>
        <p:nvSpPr>
          <p:cNvPr id="6" name="Content Placeholder 2">
            <a:extLst>
              <a:ext uri="{FF2B5EF4-FFF2-40B4-BE49-F238E27FC236}">
                <a16:creationId xmlns:a16="http://schemas.microsoft.com/office/drawing/2014/main" id="{0DF2646A-A963-496B-9051-79CA65906E7E}"/>
              </a:ext>
            </a:extLst>
          </p:cNvPr>
          <p:cNvSpPr>
            <a:spLocks noGrp="1"/>
          </p:cNvSpPr>
          <p:nvPr>
            <p:ph idx="1"/>
          </p:nvPr>
        </p:nvSpPr>
        <p:spPr>
          <a:xfrm>
            <a:off x="628650" y="1369219"/>
            <a:ext cx="7999671" cy="3263504"/>
          </a:xfrm>
        </p:spPr>
        <p:txBody>
          <a:bodyPr>
            <a:normAutofit/>
          </a:bodyPr>
          <a:lstStyle/>
          <a:p>
            <a:pPr marL="0" indent="0"/>
            <a:r>
              <a:rPr lang="de-CH" sz="2700" b="1" dirty="0">
                <a:sym typeface="Wingdings" panose="05000000000000000000" pitchFamily="2" charset="2"/>
              </a:rPr>
              <a:t>	</a:t>
            </a:r>
          </a:p>
        </p:txBody>
      </p:sp>
      <p:pic>
        <p:nvPicPr>
          <p:cNvPr id="8" name="Picture 7">
            <a:extLst>
              <a:ext uri="{FF2B5EF4-FFF2-40B4-BE49-F238E27FC236}">
                <a16:creationId xmlns:a16="http://schemas.microsoft.com/office/drawing/2014/main" id="{0178D212-E101-4094-AFCA-D0C5AD338EA7}"/>
              </a:ext>
            </a:extLst>
          </p:cNvPr>
          <p:cNvPicPr>
            <a:picLocks noChangeAspect="1"/>
          </p:cNvPicPr>
          <p:nvPr/>
        </p:nvPicPr>
        <p:blipFill>
          <a:blip r:embed="rId2"/>
          <a:stretch>
            <a:fillRect/>
          </a:stretch>
        </p:blipFill>
        <p:spPr>
          <a:xfrm>
            <a:off x="358775" y="826002"/>
            <a:ext cx="5765339" cy="3680389"/>
          </a:xfrm>
          <a:prstGeom prst="rect">
            <a:avLst/>
          </a:prstGeom>
        </p:spPr>
      </p:pic>
      <p:sp>
        <p:nvSpPr>
          <p:cNvPr id="3" name="Slide Number Placeholder 3">
            <a:extLst>
              <a:ext uri="{FF2B5EF4-FFF2-40B4-BE49-F238E27FC236}">
                <a16:creationId xmlns:a16="http://schemas.microsoft.com/office/drawing/2014/main" id="{F4C56297-88EC-660F-6AC9-335649E84C46}"/>
              </a:ext>
            </a:extLst>
          </p:cNvPr>
          <p:cNvSpPr>
            <a:spLocks noGrp="1"/>
          </p:cNvSpPr>
          <p:nvPr>
            <p:ph type="sldNum" sz="quarter" idx="12"/>
          </p:nvPr>
        </p:nvSpPr>
        <p:spPr>
          <a:xfrm>
            <a:off x="8570473" y="4767263"/>
            <a:ext cx="214752" cy="273844"/>
          </a:xfrm>
        </p:spPr>
        <p:txBody>
          <a:bodyPr anchor="t">
            <a:normAutofit/>
          </a:bodyPr>
          <a:lstStyle/>
          <a:p>
            <a:pPr>
              <a:spcAft>
                <a:spcPts val="600"/>
              </a:spcAft>
            </a:pPr>
            <a:fld id="{7559FC98-AF75-4A00-A03C-DF9FEBF6BCB9}" type="slidenum">
              <a:rPr lang="en-GB" smtClean="0"/>
              <a:pPr>
                <a:spcAft>
                  <a:spcPts val="600"/>
                </a:spcAft>
              </a:pPr>
              <a:t>28</a:t>
            </a:fld>
            <a:endParaRPr lang="en-GB"/>
          </a:p>
        </p:txBody>
      </p:sp>
    </p:spTree>
    <p:extLst>
      <p:ext uri="{BB962C8B-B14F-4D97-AF65-F5344CB8AC3E}">
        <p14:creationId xmlns:p14="http://schemas.microsoft.com/office/powerpoint/2010/main" val="26600629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normAutofit lnSpcReduction="10000"/>
          </a:bodyPr>
          <a:lstStyle/>
          <a:p>
            <a:r>
              <a:rPr lang="de-CH" dirty="0" err="1"/>
              <a:t>Introduction</a:t>
            </a:r>
            <a:r>
              <a:rPr lang="de-CH" dirty="0"/>
              <a:t> to Python:</a:t>
            </a:r>
          </a:p>
          <a:p>
            <a:pPr marL="505800" indent="-685800">
              <a:buFont typeface="Arial" panose="020B0604020202020204" pitchFamily="34" charset="0"/>
              <a:buChar char="•"/>
            </a:pPr>
            <a:r>
              <a:rPr lang="de-CH" sz="3600" dirty="0"/>
              <a:t>1.6</a:t>
            </a:r>
          </a:p>
          <a:p>
            <a:pPr marL="685800" indent="-685800">
              <a:buFont typeface="Arial" panose="020B0604020202020204" pitchFamily="34" charset="0"/>
              <a:buChar char="•"/>
            </a:pPr>
            <a:r>
              <a:rPr lang="de-CH" sz="3600" dirty="0"/>
              <a:t>Summary in </a:t>
            </a:r>
            <a:r>
              <a:rPr lang="de-CH" sz="3600" dirty="0" err="1"/>
              <a:t>Lecture</a:t>
            </a:r>
            <a:r>
              <a:rPr lang="de-CH" sz="3600" dirty="0"/>
              <a:t> </a:t>
            </a:r>
            <a:br>
              <a:rPr lang="de-CH" sz="3600" dirty="0"/>
            </a:br>
            <a:r>
              <a:rPr lang="de-CH" sz="3600" dirty="0"/>
              <a:t>Slides</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pic>
        <p:nvPicPr>
          <p:cNvPr id="4" name="Picture 3">
            <a:extLst>
              <a:ext uri="{FF2B5EF4-FFF2-40B4-BE49-F238E27FC236}">
                <a16:creationId xmlns:a16="http://schemas.microsoft.com/office/drawing/2014/main" id="{F3BDE2B0-CA21-F63E-85B8-215A13A67B91}"/>
              </a:ext>
            </a:extLst>
          </p:cNvPr>
          <p:cNvPicPr>
            <a:picLocks noChangeAspect="1"/>
          </p:cNvPicPr>
          <p:nvPr/>
        </p:nvPicPr>
        <p:blipFill>
          <a:blip r:embed="rId2"/>
          <a:stretch>
            <a:fillRect/>
          </a:stretch>
        </p:blipFill>
        <p:spPr>
          <a:xfrm>
            <a:off x="6137957" y="2448206"/>
            <a:ext cx="2957916" cy="2602744"/>
          </a:xfrm>
          <a:prstGeom prst="rect">
            <a:avLst/>
          </a:prstGeom>
        </p:spPr>
      </p:pic>
    </p:spTree>
    <p:extLst>
      <p:ext uri="{BB962C8B-B14F-4D97-AF65-F5344CB8AC3E}">
        <p14:creationId xmlns:p14="http://schemas.microsoft.com/office/powerpoint/2010/main" val="1344915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5F2D"/>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Discussion of assignment 3 and the respective quiz</a:t>
            </a:r>
          </a:p>
        </p:txBody>
      </p:sp>
    </p:spTree>
    <p:extLst>
      <p:ext uri="{BB962C8B-B14F-4D97-AF65-F5344CB8AC3E}">
        <p14:creationId xmlns:p14="http://schemas.microsoft.com/office/powerpoint/2010/main" val="860905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Exercises</a:t>
            </a:r>
            <a:r>
              <a:rPr lang="de-CH" dirty="0"/>
              <a:t> 4a &amp; 4b:</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Let’s solve the exercise together…</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22994326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dirty="0">
                <a:solidFill>
                  <a:srgbClr val="D9D9D9"/>
                </a:solidFill>
              </a:rPr>
              <a:t>Let’s take a look at the slides from last week and what is still open.</a:t>
            </a:r>
          </a:p>
        </p:txBody>
      </p:sp>
    </p:spTree>
    <p:extLst>
      <p:ext uri="{BB962C8B-B14F-4D97-AF65-F5344CB8AC3E}">
        <p14:creationId xmlns:p14="http://schemas.microsoft.com/office/powerpoint/2010/main" val="495190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dirty="0"/>
              <a:t>A Simple Calculator as your first computer program!</a:t>
            </a:r>
            <a:br>
              <a:rPr lang="en-US" dirty="0"/>
            </a:br>
            <a:endParaRPr lang="en-US" dirty="0"/>
          </a:p>
          <a:p>
            <a:pPr lvl="1"/>
            <a:r>
              <a:rPr lang="en-US" dirty="0"/>
              <a:t>You will learn how to assign values to variables and to do basic calculations</a:t>
            </a:r>
          </a:p>
          <a:p>
            <a:endParaRPr lang="en-US" dirty="0"/>
          </a:p>
          <a:p>
            <a:r>
              <a:rPr lang="en-US" dirty="0"/>
              <a:t>There are among others the following arithmetic operations in Python:</a:t>
            </a:r>
            <a:br>
              <a:rPr lang="en-US" dirty="0"/>
            </a:br>
            <a:endParaRPr lang="en-US" dirty="0"/>
          </a:p>
          <a:p>
            <a:pPr lvl="1"/>
            <a:r>
              <a:rPr lang="en-US" dirty="0"/>
              <a:t>Addition: +</a:t>
            </a:r>
          </a:p>
          <a:p>
            <a:pPr lvl="1"/>
            <a:r>
              <a:rPr lang="en-US" dirty="0"/>
              <a:t>Subtraction: -</a:t>
            </a:r>
          </a:p>
          <a:p>
            <a:pPr lvl="1"/>
            <a:r>
              <a:rPr lang="en-US" dirty="0"/>
              <a:t>Multiplication: *</a:t>
            </a:r>
          </a:p>
          <a:p>
            <a:pPr lvl="1"/>
            <a:r>
              <a:rPr lang="en-US" dirty="0"/>
              <a:t>Division: /</a:t>
            </a:r>
          </a:p>
          <a:p>
            <a:pPr lvl="1"/>
            <a:r>
              <a:rPr lang="en-US" dirty="0"/>
              <a:t>Power Function: **</a:t>
            </a:r>
          </a:p>
          <a:p>
            <a:pPr lvl="2"/>
            <a:r>
              <a:rPr lang="en-US" dirty="0"/>
              <a:t>Example: 3**2 = 9 same as 3^2 (often written like that in Excel)</a:t>
            </a:r>
          </a:p>
          <a:p>
            <a:pPr lvl="1"/>
            <a:r>
              <a:rPr lang="en-US" dirty="0"/>
              <a:t>Modulo Function: %</a:t>
            </a:r>
          </a:p>
          <a:p>
            <a:pPr lvl="2"/>
            <a:r>
              <a:rPr lang="en-US" dirty="0"/>
              <a:t>In computing, the modulo operation returns the remainder of a division, after one number is divided by another (called the modulus of the operation)</a:t>
            </a:r>
          </a:p>
          <a:p>
            <a:pPr lvl="2"/>
            <a:r>
              <a:rPr lang="en-US" dirty="0"/>
              <a:t>Example: 17 % 5 = 2 (15/5 = 3 </a:t>
            </a:r>
            <a:r>
              <a:rPr lang="en-US" dirty="0">
                <a:sym typeface="Wingdings" panose="05000000000000000000" pitchFamily="2" charset="2"/>
              </a:rPr>
              <a:t> the remainder up to 17 is 2)</a:t>
            </a:r>
          </a:p>
          <a:p>
            <a:pPr lvl="2"/>
            <a:r>
              <a:rPr lang="en-US" dirty="0">
                <a:sym typeface="Wingdings" panose="05000000000000000000" pitchFamily="2" charset="2"/>
              </a:rPr>
              <a:t>So, Modulo does integer divisions and returns the remainder</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32</a:t>
            </a:fld>
            <a:endParaRPr lang="en-US" dirty="0"/>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pic>
        <p:nvPicPr>
          <p:cNvPr id="8" name="Graphic 7" descr="Checkmark with solid fill">
            <a:extLst>
              <a:ext uri="{FF2B5EF4-FFF2-40B4-BE49-F238E27FC236}">
                <a16:creationId xmlns:a16="http://schemas.microsoft.com/office/drawing/2014/main" id="{504A678D-5F1D-D35F-56FD-FD5E5D956A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dirty="0"/>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dirty="0"/>
              <a:t>The equal sign (=) is used to assign values to variables</a:t>
            </a:r>
          </a:p>
          <a:p>
            <a:endParaRPr lang="en-US" dirty="0"/>
          </a:p>
          <a:p>
            <a:r>
              <a:rPr lang="en-US" dirty="0">
                <a:latin typeface="Courier New" panose="02070309020205020404" pitchFamily="49" charset="0"/>
                <a:cs typeface="Courier New" panose="02070309020205020404" pitchFamily="49" charset="0"/>
              </a:rPr>
              <a:t>x = 5</a:t>
            </a:r>
          </a:p>
          <a:p>
            <a:r>
              <a:rPr lang="en-US" dirty="0">
                <a:latin typeface="Courier New" panose="02070309020205020404" pitchFamily="49" charset="0"/>
                <a:cs typeface="Courier New" panose="02070309020205020404" pitchFamily="49" charset="0"/>
              </a:rPr>
              <a:t>y = True</a:t>
            </a:r>
          </a:p>
          <a:p>
            <a:endParaRPr lang="en-US" dirty="0">
              <a:latin typeface="Courier New" panose="02070309020205020404" pitchFamily="49" charset="0"/>
              <a:cs typeface="Courier New" panose="02070309020205020404" pitchFamily="49" charset="0"/>
            </a:endParaRPr>
          </a:p>
          <a:p>
            <a:r>
              <a:rPr lang="en-US" dirty="0"/>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33</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2"/>
          <a:stretch>
            <a:fillRect/>
          </a:stretch>
        </p:blipFill>
        <p:spPr>
          <a:xfrm>
            <a:off x="6449297" y="735013"/>
            <a:ext cx="2335928" cy="2659633"/>
          </a:xfrm>
          <a:prstGeom prst="rect">
            <a:avLst/>
          </a:prstGeom>
        </p:spPr>
      </p:pic>
      <p:pic>
        <p:nvPicPr>
          <p:cNvPr id="6" name="Graphic 5" descr="Checkmark with solid fill">
            <a:extLst>
              <a:ext uri="{FF2B5EF4-FFF2-40B4-BE49-F238E27FC236}">
                <a16:creationId xmlns:a16="http://schemas.microsoft.com/office/drawing/2014/main" id="{C6B5C800-6E8E-EDC1-CDAB-F6B1029D8C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5356064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34</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2"/>
          <a:srcRect t="28500"/>
          <a:stretch/>
        </p:blipFill>
        <p:spPr>
          <a:xfrm>
            <a:off x="5454876" y="1276350"/>
            <a:ext cx="3330349" cy="2410346"/>
          </a:xfrm>
          <a:prstGeom prst="rect">
            <a:avLst/>
          </a:prstGeom>
        </p:spPr>
      </p:pic>
      <p:pic>
        <p:nvPicPr>
          <p:cNvPr id="6" name="Graphic 5" descr="Checkmark with solid fill">
            <a:extLst>
              <a:ext uri="{FF2B5EF4-FFF2-40B4-BE49-F238E27FC236}">
                <a16:creationId xmlns:a16="http://schemas.microsoft.com/office/drawing/2014/main" id="{0566A952-1E0F-E6F2-5F60-D58EF80817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4</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35</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2"/>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3"/>
          <a:stretch>
            <a:fillRect/>
          </a:stretch>
        </p:blipFill>
        <p:spPr>
          <a:xfrm>
            <a:off x="7254047" y="3803896"/>
            <a:ext cx="1179330" cy="1237211"/>
          </a:xfrm>
          <a:prstGeom prst="rect">
            <a:avLst/>
          </a:prstGeom>
        </p:spPr>
      </p:pic>
      <p:pic>
        <p:nvPicPr>
          <p:cNvPr id="7" name="Graphic 6" descr="Checkmark with solid fill">
            <a:extLst>
              <a:ext uri="{FF2B5EF4-FFF2-40B4-BE49-F238E27FC236}">
                <a16:creationId xmlns:a16="http://schemas.microsoft.com/office/drawing/2014/main" id="{FF55CD61-690C-0D1C-275B-4EDC8C695F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5</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36</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2"/>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3"/>
          <a:stretch>
            <a:fillRect/>
          </a:stretch>
        </p:blipFill>
        <p:spPr>
          <a:xfrm>
            <a:off x="7178116" y="3734970"/>
            <a:ext cx="1193261" cy="1306137"/>
          </a:xfrm>
          <a:prstGeom prst="rect">
            <a:avLst/>
          </a:prstGeom>
        </p:spPr>
      </p:pic>
      <p:pic>
        <p:nvPicPr>
          <p:cNvPr id="5" name="Graphic 4" descr="Checkmark with solid fill">
            <a:extLst>
              <a:ext uri="{FF2B5EF4-FFF2-40B4-BE49-F238E27FC236}">
                <a16:creationId xmlns:a16="http://schemas.microsoft.com/office/drawing/2014/main" id="{63E06B13-FFFC-5AAB-65F3-5CA29248B8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dirty="0"/>
              <a:t>A function is a block of code that only runs when it is called by its </a:t>
            </a:r>
            <a:r>
              <a:rPr lang="en-US" dirty="0">
                <a:solidFill>
                  <a:schemeClr val="accent3"/>
                </a:solidFill>
              </a:rPr>
              <a:t>function name</a:t>
            </a:r>
          </a:p>
          <a:p>
            <a:r>
              <a:rPr lang="en-US" dirty="0"/>
              <a:t>You can pass data, known as </a:t>
            </a:r>
            <a:r>
              <a:rPr lang="en-US" dirty="0">
                <a:solidFill>
                  <a:schemeClr val="accent4"/>
                </a:solidFill>
              </a:rPr>
              <a:t>parameters</a:t>
            </a:r>
            <a:r>
              <a:rPr lang="en-US" dirty="0"/>
              <a:t>, into a function.</a:t>
            </a:r>
          </a:p>
          <a:p>
            <a:r>
              <a:rPr lang="en-US" dirty="0"/>
              <a:t>A function can </a:t>
            </a:r>
            <a:r>
              <a:rPr lang="en-US" dirty="0">
                <a:solidFill>
                  <a:schemeClr val="accent1"/>
                </a:solidFill>
              </a:rPr>
              <a:t>return data </a:t>
            </a:r>
            <a:r>
              <a:rPr lang="en-US" dirty="0"/>
              <a:t>as a result.</a:t>
            </a:r>
          </a:p>
          <a:p>
            <a:pPr marL="0" indent="0"/>
            <a:endParaRPr lang="en-US" dirty="0"/>
          </a:p>
          <a:p>
            <a:r>
              <a:rPr lang="en-US" dirty="0">
                <a:latin typeface="Courier New" panose="02070309020205020404" pitchFamily="49" charset="0"/>
                <a:cs typeface="Courier New" panose="02070309020205020404" pitchFamily="49" charset="0"/>
              </a:rPr>
              <a:t>def </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number</a:t>
            </a:r>
            <a:r>
              <a:rPr lang="en-US" dirty="0">
                <a:latin typeface="Courier New" panose="02070309020205020404" pitchFamily="49" charset="0"/>
                <a:cs typeface="Courier New" panose="02070309020205020404" pitchFamily="49" charset="0"/>
              </a:rPr>
              <a:t>):</a:t>
            </a:r>
          </a:p>
          <a:p>
            <a:pPr marL="0" indent="0"/>
            <a:r>
              <a:rPr lang="en-US" dirty="0">
                <a:latin typeface="Courier New" panose="02070309020205020404" pitchFamily="49" charset="0"/>
                <a:cs typeface="Courier New" panose="02070309020205020404" pitchFamily="49" charset="0"/>
              </a:rPr>
              <a:t>	x = 5</a:t>
            </a:r>
          </a:p>
          <a:p>
            <a:pPr marL="0" indent="0"/>
            <a:r>
              <a:rPr lang="en-US" dirty="0">
                <a:latin typeface="Courier New" panose="02070309020205020404" pitchFamily="49" charset="0"/>
                <a:cs typeface="Courier New" panose="02070309020205020404" pitchFamily="49" charset="0"/>
              </a:rPr>
              <a:t>	y = 3</a:t>
            </a:r>
          </a:p>
          <a:p>
            <a:pPr marL="0" indent="0"/>
            <a:r>
              <a:rPr lang="en-US" dirty="0">
                <a:latin typeface="Courier New" panose="02070309020205020404" pitchFamily="49" charset="0"/>
                <a:cs typeface="Courier New" panose="02070309020205020404" pitchFamily="49" charset="0"/>
              </a:rPr>
              <a:t>	z = x + y + number</a:t>
            </a:r>
          </a:p>
          <a:p>
            <a:pPr marL="0" indent="0"/>
            <a:r>
              <a:rPr lang="en-US" dirty="0">
                <a:solidFill>
                  <a:schemeClr val="accent6"/>
                </a:solidFill>
                <a:latin typeface="Courier New" panose="02070309020205020404" pitchFamily="49" charset="0"/>
                <a:cs typeface="Courier New" panose="02070309020205020404" pitchFamily="49" charset="0"/>
              </a:rPr>
              <a:t>	return z</a:t>
            </a:r>
          </a:p>
          <a:p>
            <a:pPr marL="0" indent="0"/>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2</a:t>
            </a:r>
            <a:r>
              <a:rPr lang="en-US" dirty="0">
                <a:latin typeface="Courier New" panose="02070309020205020404" pitchFamily="49" charset="0"/>
                <a:cs typeface="Courier New" panose="02070309020205020404" pitchFamily="49" charset="0"/>
              </a:rPr>
              <a:t>))    # this is the function call </a:t>
            </a:r>
          </a:p>
          <a:p>
            <a:endParaRPr lang="en-US" dirty="0"/>
          </a:p>
          <a:p>
            <a:endParaRPr lang="en-US" dirty="0"/>
          </a:p>
          <a:p>
            <a:endParaRPr lang="en-US" dirty="0"/>
          </a:p>
          <a:p>
            <a:pPr marL="0" indent="0"/>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37</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2"/>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3"/>
          <a:stretch>
            <a:fillRect/>
          </a:stretch>
        </p:blipFill>
        <p:spPr>
          <a:xfrm>
            <a:off x="7563706" y="3498736"/>
            <a:ext cx="1006767" cy="1113444"/>
          </a:xfrm>
          <a:prstGeom prst="rect">
            <a:avLst/>
          </a:prstGeom>
        </p:spPr>
      </p:pic>
      <p:pic>
        <p:nvPicPr>
          <p:cNvPr id="7" name="Graphic 6" descr="Checkmark with solid fill">
            <a:extLst>
              <a:ext uri="{FF2B5EF4-FFF2-40B4-BE49-F238E27FC236}">
                <a16:creationId xmlns:a16="http://schemas.microsoft.com/office/drawing/2014/main" id="{C215D4E6-AF48-D056-ABB0-E4DC6716EF8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9193197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a:t>
            </a:r>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dirty="0"/>
              <a:t>Python has five standard data types:</a:t>
            </a:r>
            <a:br>
              <a:rPr lang="en-US" dirty="0"/>
            </a:br>
            <a:endParaRPr lang="en-US" dirty="0"/>
          </a:p>
          <a:p>
            <a:pPr lvl="1"/>
            <a:r>
              <a:rPr lang="en-US" dirty="0"/>
              <a:t>Numbers</a:t>
            </a:r>
          </a:p>
          <a:p>
            <a:pPr lvl="1"/>
            <a:r>
              <a:rPr lang="en-US" dirty="0"/>
              <a:t>Sequences (Strings, Lists, Tuples)</a:t>
            </a:r>
          </a:p>
          <a:p>
            <a:pPr lvl="1"/>
            <a:r>
              <a:rPr lang="en-US" dirty="0"/>
              <a:t>Dictionaries</a:t>
            </a:r>
          </a:p>
          <a:p>
            <a:pPr lvl="1"/>
            <a:r>
              <a:rPr lang="en-US" dirty="0"/>
              <a:t>Sets</a:t>
            </a:r>
          </a:p>
          <a:p>
            <a:pPr lvl="1"/>
            <a:r>
              <a:rPr lang="en-US" dirty="0"/>
              <a:t>Boolean</a:t>
            </a:r>
          </a:p>
          <a:p>
            <a:endParaRPr lang="en-US" dirty="0"/>
          </a:p>
          <a:p>
            <a:r>
              <a:rPr lang="en-US" dirty="0"/>
              <a:t>Python sets the variable type based on the value that is assigned to it. Unlike more other languages, python will change the variable type if the variable value is set to another value. </a:t>
            </a:r>
            <a:br>
              <a:rPr lang="en-US" dirty="0"/>
            </a:br>
            <a:br>
              <a:rPr lang="en-US" dirty="0"/>
            </a:br>
            <a:r>
              <a:rPr lang="en-US" dirty="0"/>
              <a:t>For example:</a:t>
            </a:r>
            <a:br>
              <a:rPr lang="en-US" dirty="0"/>
            </a:br>
            <a:endParaRPr lang="en-US" dirty="0"/>
          </a:p>
          <a:p>
            <a:pPr marL="179387" lvl="1" indent="0">
              <a:buNone/>
            </a:pPr>
            <a:r>
              <a:rPr lang="en-US" dirty="0">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dirty="0">
                <a:latin typeface="Courier New" panose="02070309020205020404" pitchFamily="49" charset="0"/>
                <a:cs typeface="Courier New" panose="02070309020205020404" pitchFamily="49" charset="0"/>
              </a:rPr>
              <a:t>var = ‘john’  		# the “var” variable has now as type string</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marL="179387" lvl="1" indent="0">
              <a:buNone/>
            </a:pPr>
            <a:r>
              <a:rPr lang="en-US" dirty="0">
                <a:latin typeface="Courier New" panose="02070309020205020404" pitchFamily="49" charset="0"/>
                <a:cs typeface="Courier New" panose="02070309020205020404" pitchFamily="49" charset="0"/>
              </a:rPr>
              <a:t>type(var) 		</a:t>
            </a:r>
            <a:r>
              <a:rPr lang="en-US" dirty="0">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‘5’</a:t>
            </a:r>
            <a:br>
              <a:rPr lang="en-US" dirty="0">
                <a:latin typeface="Courier New" panose="02070309020205020404" pitchFamily="49" charset="0"/>
                <a:cs typeface="Courier New" panose="02070309020205020404" pitchFamily="49" charset="0"/>
                <a:sym typeface="Wingdings" panose="05000000000000000000" pitchFamily="2" charset="2"/>
              </a:rPr>
            </a:br>
            <a:endParaRPr lang="en-US" dirty="0">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38</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dirty="0"/>
          </a:p>
          <a:p>
            <a:r>
              <a:rPr lang="en-US" sz="1200" dirty="0"/>
              <a:t>Numbers</a:t>
            </a:r>
            <a:endParaRPr lang="en-US" sz="1500" dirty="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dirty="0"/>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dirty="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dirty="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pic>
        <p:nvPicPr>
          <p:cNvPr id="5" name="Graphic 4" descr="Checkmark with solid fill">
            <a:extLst>
              <a:ext uri="{FF2B5EF4-FFF2-40B4-BE49-F238E27FC236}">
                <a16:creationId xmlns:a16="http://schemas.microsoft.com/office/drawing/2014/main" id="{CE17A2D2-21E8-6C95-AB0A-D9D57C17A5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4039428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normAutofit/>
          </a:bodyPr>
          <a:lstStyle/>
          <a:p>
            <a:r>
              <a:rPr lang="en-US" dirty="0"/>
              <a:t>Now you have everything you need to start with assignment 4</a:t>
            </a:r>
          </a:p>
        </p:txBody>
      </p:sp>
    </p:spTree>
    <p:extLst>
      <p:ext uri="{BB962C8B-B14F-4D97-AF65-F5344CB8AC3E}">
        <p14:creationId xmlns:p14="http://schemas.microsoft.com/office/powerpoint/2010/main" val="3108777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3 &amp; Quiz 3: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4</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b="1" dirty="0" err="1"/>
              <a:t>Defining</a:t>
            </a:r>
            <a:r>
              <a:rPr lang="de-DE" b="1" dirty="0"/>
              <a:t> &amp; </a:t>
            </a:r>
            <a:r>
              <a:rPr lang="de-DE" b="1" dirty="0" err="1"/>
              <a:t>calling</a:t>
            </a:r>
            <a:r>
              <a:rPr lang="de-DE" b="1" dirty="0"/>
              <a:t> </a:t>
            </a:r>
            <a:r>
              <a:rPr lang="de-DE" b="1" dirty="0" err="1"/>
              <a:t>functions</a:t>
            </a:r>
            <a:endParaRPr lang="de-DE" b="1" dirty="0"/>
          </a:p>
          <a:p>
            <a:pPr marL="285750" indent="-285750">
              <a:lnSpc>
                <a:spcPct val="150000"/>
              </a:lnSpc>
              <a:buFont typeface="Arial" panose="020B0604020202020204" pitchFamily="34" charset="0"/>
              <a:buChar char="•"/>
            </a:pPr>
            <a:r>
              <a:rPr lang="de-DE" dirty="0"/>
              <a:t>Lists &amp; .</a:t>
            </a:r>
            <a:r>
              <a:rPr lang="de-DE" dirty="0" err="1"/>
              <a:t>append</a:t>
            </a:r>
            <a:r>
              <a:rPr lang="de-DE" dirty="0"/>
              <a:t>() </a:t>
            </a:r>
            <a:r>
              <a:rPr lang="de-DE" dirty="0" err="1"/>
              <a:t>method</a:t>
            </a:r>
            <a:endParaRPr lang="de-DE" dirty="0"/>
          </a:p>
          <a:p>
            <a:pPr marL="285750" indent="-285750">
              <a:lnSpc>
                <a:spcPct val="150000"/>
              </a:lnSpc>
              <a:buFont typeface="Arial" panose="020B0604020202020204" pitchFamily="34" charset="0"/>
              <a:buChar char="•"/>
            </a:pPr>
            <a:r>
              <a:rPr lang="de-DE" dirty="0"/>
              <a:t>Sets </a:t>
            </a:r>
            <a:r>
              <a:rPr lang="de-DE" dirty="0" err="1"/>
              <a:t>are</a:t>
            </a:r>
            <a:r>
              <a:rPr lang="de-DE" dirty="0"/>
              <a:t> </a:t>
            </a:r>
            <a:r>
              <a:rPr lang="de-DE" dirty="0" err="1"/>
              <a:t>unique</a:t>
            </a:r>
            <a:r>
              <a:rPr lang="de-DE" dirty="0"/>
              <a:t>!</a:t>
            </a:r>
          </a:p>
          <a:p>
            <a:pPr marL="285750" indent="-285750">
              <a:lnSpc>
                <a:spcPct val="150000"/>
              </a:lnSpc>
              <a:buFont typeface="Arial" panose="020B0604020202020204" pitchFamily="34" charset="0"/>
              <a:buChar char="•"/>
            </a:pPr>
            <a:r>
              <a:rPr lang="de-DE" dirty="0" err="1"/>
              <a:t>Iterable</a:t>
            </a:r>
            <a:r>
              <a:rPr lang="de-DE" dirty="0"/>
              <a:t> </a:t>
            </a:r>
            <a:r>
              <a:rPr lang="de-DE" dirty="0" err="1"/>
              <a:t>methods</a:t>
            </a:r>
            <a:r>
              <a:rPr lang="de-DE" dirty="0"/>
              <a:t>: </a:t>
            </a:r>
            <a:r>
              <a:rPr lang="de-DE" dirty="0" err="1"/>
              <a:t>sorted</a:t>
            </a:r>
            <a:r>
              <a:rPr lang="de-DE" dirty="0"/>
              <a:t>, </a:t>
            </a:r>
            <a:r>
              <a:rPr lang="de-DE" dirty="0" err="1"/>
              <a:t>reversed</a:t>
            </a:r>
            <a:r>
              <a:rPr lang="de-DE" dirty="0"/>
              <a:t>, …</a:t>
            </a:r>
          </a:p>
          <a:p>
            <a:pPr marL="285750" indent="-285750">
              <a:lnSpc>
                <a:spcPct val="150000"/>
              </a:lnSpc>
              <a:buFont typeface="Arial" panose="020B0604020202020204" pitchFamily="34" charset="0"/>
              <a:buChar char="•"/>
            </a:pPr>
            <a:r>
              <a:rPr lang="de-DE" dirty="0" err="1"/>
              <a:t>Indexing</a:t>
            </a:r>
            <a:endParaRPr lang="de-DE" dirty="0"/>
          </a:p>
          <a:p>
            <a:pPr marL="285750" indent="-285750">
              <a:lnSpc>
                <a:spcPct val="150000"/>
              </a:lnSpc>
              <a:buFont typeface="Arial" panose="020B0604020202020204" pitchFamily="34" charset="0"/>
              <a:buChar char="•"/>
            </a:pP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572453" y="1111125"/>
            <a:ext cx="4213225" cy="3437165"/>
          </a:xfrm>
          <a:solidFill>
            <a:schemeClr val="bg1">
              <a:lumMod val="95000"/>
            </a:schemeClr>
          </a:solidFill>
        </p:spPr>
        <p:txBody>
          <a:bodyPr lIns="108000" tIns="108000" rIns="108000" bIns="108000" anchor="t">
            <a:normAutofit/>
          </a:bodyPr>
          <a:lstStyle/>
          <a:p>
            <a:pPr marL="0" indent="0"/>
            <a:r>
              <a:rPr lang="en-US" sz="1200" i="1" dirty="0">
                <a:latin typeface="Courier New" panose="02070309020205020404" pitchFamily="49" charset="0"/>
                <a:cs typeface="Courier New" panose="02070309020205020404" pitchFamily="49" charset="0"/>
                <a:sym typeface="Wingdings" pitchFamily="2" charset="2"/>
              </a:rPr>
              <a:t># Positional argument – parameter mapping</a:t>
            </a:r>
          </a:p>
          <a:p>
            <a:pPr marL="0" indent="0"/>
            <a:r>
              <a:rPr lang="en-US" sz="1200" i="1" dirty="0">
                <a:latin typeface="Courier New" panose="02070309020205020404" pitchFamily="49" charset="0"/>
                <a:cs typeface="Courier New" panose="02070309020205020404" pitchFamily="49" charset="0"/>
                <a:sym typeface="Wingdings" pitchFamily="2" charset="2"/>
              </a:rPr>
              <a:t># Remember keyword argument-param mapping</a:t>
            </a:r>
          </a:p>
          <a:p>
            <a:pPr marL="0" indent="0"/>
            <a:r>
              <a:rPr lang="en-US" sz="1200" b="1" dirty="0">
                <a:latin typeface="Courier New" panose="02070309020205020404" pitchFamily="49" charset="0"/>
                <a:cs typeface="Courier New" panose="02070309020205020404" pitchFamily="49" charset="0"/>
                <a:sym typeface="Wingdings" pitchFamily="2" charset="2"/>
              </a:rPr>
              <a:t>def</a:t>
            </a:r>
            <a:r>
              <a:rPr lang="en-US" sz="1200" dirty="0">
                <a:latin typeface="Courier New" panose="02070309020205020404" pitchFamily="49" charset="0"/>
                <a:cs typeface="Courier New" panose="02070309020205020404" pitchFamily="49" charset="0"/>
                <a:sym typeface="Wingdings" pitchFamily="2" charset="2"/>
              </a:rPr>
              <a:t> </a:t>
            </a:r>
            <a:r>
              <a:rPr lang="en-US" sz="1200" i="1" dirty="0" err="1">
                <a:latin typeface="Courier New" panose="02070309020205020404" pitchFamily="49" charset="0"/>
                <a:cs typeface="Courier New" panose="02070309020205020404" pitchFamily="49" charset="0"/>
                <a:sym typeface="Wingdings" pitchFamily="2" charset="2"/>
              </a:rPr>
              <a:t>function_name</a:t>
            </a:r>
            <a:r>
              <a:rPr lang="en-US" sz="1200" dirty="0">
                <a:latin typeface="Courier New" panose="02070309020205020404" pitchFamily="49" charset="0"/>
                <a:cs typeface="Courier New" panose="02070309020205020404" pitchFamily="49" charset="0"/>
                <a:sym typeface="Wingdings" pitchFamily="2" charset="2"/>
              </a:rPr>
              <a:t>(</a:t>
            </a:r>
            <a:r>
              <a:rPr lang="en-US" sz="1200" i="1" dirty="0" err="1">
                <a:latin typeface="Courier New" panose="02070309020205020404" pitchFamily="49" charset="0"/>
                <a:cs typeface="Courier New" panose="02070309020205020404" pitchFamily="49" charset="0"/>
                <a:sym typeface="Wingdings" pitchFamily="2" charset="2"/>
              </a:rPr>
              <a:t>variable_name</a:t>
            </a:r>
            <a:r>
              <a:rPr lang="en-US" sz="1200" dirty="0">
                <a:latin typeface="Courier New" panose="02070309020205020404" pitchFamily="49" charset="0"/>
                <a:cs typeface="Courier New" panose="02070309020205020404" pitchFamily="49" charset="0"/>
                <a:sym typeface="Wingdings" pitchFamily="2" charset="2"/>
              </a:rPr>
              <a:t>):</a:t>
            </a:r>
          </a:p>
          <a:p>
            <a:pPr marL="0" indent="0"/>
            <a:r>
              <a:rPr lang="en-US" sz="1200" b="1" dirty="0">
                <a:latin typeface="Courier New" panose="02070309020205020404" pitchFamily="49" charset="0"/>
                <a:cs typeface="Courier New" panose="02070309020205020404" pitchFamily="49" charset="0"/>
                <a:sym typeface="Wingdings" pitchFamily="2" charset="2"/>
              </a:rPr>
              <a:t>    </a:t>
            </a:r>
            <a:r>
              <a:rPr lang="en-US" sz="1200" dirty="0">
                <a:latin typeface="Courier New" panose="02070309020205020404" pitchFamily="49" charset="0"/>
                <a:cs typeface="Courier New" panose="02070309020205020404" pitchFamily="49" charset="0"/>
                <a:sym typeface="Wingdings" pitchFamily="2" charset="2"/>
              </a:rPr>
              <a:t>a = "some string" + </a:t>
            </a:r>
            <a:r>
              <a:rPr lang="en-US" sz="1200" dirty="0" err="1">
                <a:latin typeface="Courier New" panose="02070309020205020404" pitchFamily="49" charset="0"/>
                <a:cs typeface="Courier New" panose="02070309020205020404" pitchFamily="49" charset="0"/>
                <a:sym typeface="Wingdings" pitchFamily="2" charset="2"/>
              </a:rPr>
              <a:t>variable_name</a:t>
            </a:r>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i="1" dirty="0">
                <a:latin typeface="Courier New" panose="02070309020205020404" pitchFamily="49" charset="0"/>
                <a:cs typeface="Courier New" panose="02070309020205020404" pitchFamily="49" charset="0"/>
                <a:sym typeface="Wingdings" pitchFamily="2" charset="2"/>
              </a:rPr>
              <a:t>    # no return = implicitly </a:t>
            </a:r>
            <a:r>
              <a:rPr lang="en-US" sz="1200" b="1" i="1" dirty="0">
                <a:latin typeface="Courier New" panose="02070309020205020404" pitchFamily="49" charset="0"/>
                <a:cs typeface="Courier New" panose="02070309020205020404" pitchFamily="49" charset="0"/>
                <a:sym typeface="Wingdings" pitchFamily="2" charset="2"/>
              </a:rPr>
              <a:t>None</a:t>
            </a:r>
            <a:r>
              <a:rPr lang="en-US" sz="1200" i="1" dirty="0">
                <a:latin typeface="Courier New" panose="02070309020205020404" pitchFamily="49" charset="0"/>
                <a:cs typeface="Courier New" panose="02070309020205020404" pitchFamily="49" charset="0"/>
                <a:sym typeface="Wingdings" pitchFamily="2" charset="2"/>
              </a:rPr>
              <a:t> returned</a:t>
            </a:r>
          </a:p>
          <a:p>
            <a:pPr marL="0" indent="0"/>
            <a:r>
              <a:rPr lang="en-US" sz="1200" b="1" dirty="0">
                <a:latin typeface="Courier New" panose="02070309020205020404" pitchFamily="49" charset="0"/>
                <a:cs typeface="Courier New" panose="02070309020205020404" pitchFamily="49" charset="0"/>
                <a:sym typeface="Wingdings" pitchFamily="2" charset="2"/>
              </a:rPr>
              <a:t>    return</a:t>
            </a:r>
            <a:r>
              <a:rPr lang="en-US" sz="1200" dirty="0">
                <a:latin typeface="Courier New" panose="02070309020205020404" pitchFamily="49" charset="0"/>
                <a:cs typeface="Courier New" panose="02070309020205020404" pitchFamily="49" charset="0"/>
                <a:sym typeface="Wingdings" pitchFamily="2" charset="2"/>
              </a:rPr>
              <a:t> a</a:t>
            </a:r>
            <a:endParaRPr lang="en-US" sz="1200" b="1" dirty="0">
              <a:latin typeface="Courier New" panose="02070309020205020404" pitchFamily="49" charset="0"/>
              <a:cs typeface="Courier New" panose="02070309020205020404" pitchFamily="49" charset="0"/>
              <a:sym typeface="Wingdings" pitchFamily="2" charset="2"/>
            </a:endParaRP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x = </a:t>
            </a:r>
            <a:r>
              <a:rPr lang="en-US" sz="1200" dirty="0" err="1">
                <a:latin typeface="Courier New" panose="02070309020205020404" pitchFamily="49" charset="0"/>
                <a:cs typeface="Courier New" panose="02070309020205020404" pitchFamily="49" charset="0"/>
                <a:sym typeface="Wingdings" pitchFamily="2" charset="2"/>
              </a:rPr>
              <a:t>function_name</a:t>
            </a:r>
            <a:r>
              <a:rPr lang="en-US" sz="1200" dirty="0">
                <a:latin typeface="Courier New" panose="02070309020205020404" pitchFamily="49" charset="0"/>
                <a:cs typeface="Courier New" panose="02070309020205020404" pitchFamily="49" charset="0"/>
                <a:sym typeface="Wingdings" pitchFamily="2" charset="2"/>
              </a:rPr>
              <a:t>("ABC")</a:t>
            </a: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i="1" dirty="0">
                <a:latin typeface="Courier New" panose="02070309020205020404" pitchFamily="49" charset="0"/>
                <a:cs typeface="Courier New" panose="02070309020205020404" pitchFamily="49" charset="0"/>
                <a:sym typeface="Wingdings" pitchFamily="2" charset="2"/>
              </a:rPr>
              <a:t>-------------------------------------------</a:t>
            </a: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i="1" dirty="0">
                <a:latin typeface="Courier New" panose="02070309020205020404" pitchFamily="49" charset="0"/>
                <a:cs typeface="Courier New" panose="02070309020205020404" pitchFamily="49" charset="0"/>
                <a:sym typeface="Wingdings" pitchFamily="2" charset="2"/>
              </a:rPr>
              <a:t># Remember default parameters</a:t>
            </a:r>
          </a:p>
          <a:p>
            <a:pPr marL="0" indent="0"/>
            <a:r>
              <a:rPr lang="en-US" sz="1200" b="1" dirty="0">
                <a:latin typeface="Courier New" panose="02070309020205020404" pitchFamily="49" charset="0"/>
                <a:cs typeface="Courier New" panose="02070309020205020404" pitchFamily="49" charset="0"/>
                <a:sym typeface="Wingdings" pitchFamily="2" charset="2"/>
              </a:rPr>
              <a:t>def</a:t>
            </a:r>
            <a:r>
              <a:rPr lang="en-US" sz="1200" dirty="0">
                <a:latin typeface="Courier New" panose="02070309020205020404" pitchFamily="49" charset="0"/>
                <a:cs typeface="Courier New" panose="02070309020205020404" pitchFamily="49" charset="0"/>
                <a:sym typeface="Wingdings" pitchFamily="2" charset="2"/>
              </a:rPr>
              <a:t> </a:t>
            </a:r>
            <a:r>
              <a:rPr lang="en-US" sz="1200" i="1" dirty="0" err="1">
                <a:latin typeface="Courier New" panose="02070309020205020404" pitchFamily="49" charset="0"/>
                <a:cs typeface="Courier New" panose="02070309020205020404" pitchFamily="49" charset="0"/>
                <a:sym typeface="Wingdings" pitchFamily="2" charset="2"/>
              </a:rPr>
              <a:t>function_name</a:t>
            </a:r>
            <a:r>
              <a:rPr lang="en-US" sz="1200" dirty="0">
                <a:latin typeface="Courier New" panose="02070309020205020404" pitchFamily="49" charset="0"/>
                <a:cs typeface="Courier New" panose="02070309020205020404" pitchFamily="49" charset="0"/>
                <a:sym typeface="Wingdings" pitchFamily="2" charset="2"/>
              </a:rPr>
              <a:t>(</a:t>
            </a:r>
            <a:r>
              <a:rPr lang="en-US" sz="1200" i="1" dirty="0" err="1">
                <a:latin typeface="Courier New" panose="02070309020205020404" pitchFamily="49" charset="0"/>
                <a:cs typeface="Courier New" panose="02070309020205020404" pitchFamily="49" charset="0"/>
                <a:sym typeface="Wingdings" pitchFamily="2" charset="2"/>
              </a:rPr>
              <a:t>variable_name</a:t>
            </a:r>
            <a:r>
              <a:rPr lang="en-US" sz="1200" i="1" dirty="0">
                <a:latin typeface="Courier New" panose="02070309020205020404" pitchFamily="49" charset="0"/>
                <a:cs typeface="Courier New" panose="02070309020205020404" pitchFamily="49" charset="0"/>
                <a:sym typeface="Wingdings" pitchFamily="2" charset="2"/>
              </a:rPr>
              <a:t>=</a:t>
            </a:r>
            <a:r>
              <a:rPr lang="en-US" sz="1200" dirty="0">
                <a:latin typeface="Courier New" panose="02070309020205020404" pitchFamily="49" charset="0"/>
                <a:cs typeface="Courier New" panose="02070309020205020404" pitchFamily="49" charset="0"/>
                <a:sym typeface="Wingdings" pitchFamily="2" charset="2"/>
              </a:rPr>
              <a:t>"ABC"):</a:t>
            </a:r>
          </a:p>
          <a:p>
            <a:pPr marL="0" indent="0"/>
            <a:r>
              <a:rPr lang="en-US" sz="1200" b="1" dirty="0">
                <a:latin typeface="Courier New" panose="02070309020205020404" pitchFamily="49" charset="0"/>
                <a:cs typeface="Courier New" panose="02070309020205020404" pitchFamily="49" charset="0"/>
                <a:sym typeface="Wingdings" pitchFamily="2" charset="2"/>
              </a:rPr>
              <a:t>    </a:t>
            </a:r>
            <a:r>
              <a:rPr lang="en-US" sz="1200" dirty="0">
                <a:latin typeface="Courier New" panose="02070309020205020404" pitchFamily="49" charset="0"/>
                <a:cs typeface="Courier New" panose="02070309020205020404" pitchFamily="49" charset="0"/>
                <a:sym typeface="Wingdings" pitchFamily="2" charset="2"/>
              </a:rPr>
              <a:t>a = "some string" + </a:t>
            </a:r>
            <a:r>
              <a:rPr lang="en-US" sz="1200" dirty="0" err="1">
                <a:latin typeface="Courier New" panose="02070309020205020404" pitchFamily="49" charset="0"/>
                <a:cs typeface="Courier New" panose="02070309020205020404" pitchFamily="49" charset="0"/>
                <a:sym typeface="Wingdings" pitchFamily="2" charset="2"/>
              </a:rPr>
              <a:t>variable_name</a:t>
            </a:r>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b="1" dirty="0">
                <a:latin typeface="Courier New" panose="02070309020205020404" pitchFamily="49" charset="0"/>
                <a:cs typeface="Courier New" panose="02070309020205020404" pitchFamily="49" charset="0"/>
                <a:sym typeface="Wingdings" pitchFamily="2" charset="2"/>
              </a:rPr>
              <a:t>    return</a:t>
            </a:r>
            <a:r>
              <a:rPr lang="en-US" sz="1200" dirty="0">
                <a:latin typeface="Courier New" panose="02070309020205020404" pitchFamily="49" charset="0"/>
                <a:cs typeface="Courier New" panose="02070309020205020404" pitchFamily="49" charset="0"/>
                <a:sym typeface="Wingdings" pitchFamily="2" charset="2"/>
              </a:rPr>
              <a:t> a</a:t>
            </a:r>
            <a:endParaRPr lang="en-US" sz="1200" b="1" dirty="0">
              <a:latin typeface="Courier New" panose="02070309020205020404" pitchFamily="49" charset="0"/>
              <a:cs typeface="Courier New" panose="02070309020205020404" pitchFamily="49" charset="0"/>
              <a:sym typeface="Wingdings" pitchFamily="2" charset="2"/>
            </a:endParaRPr>
          </a:p>
          <a:p>
            <a:pPr marL="0" indent="0"/>
            <a:endParaRPr lang="en-US" sz="1200" i="1"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x = </a:t>
            </a:r>
            <a:r>
              <a:rPr lang="en-US" sz="1200" dirty="0" err="1">
                <a:latin typeface="Courier New" panose="02070309020205020404" pitchFamily="49" charset="0"/>
                <a:cs typeface="Courier New" panose="02070309020205020404" pitchFamily="49" charset="0"/>
                <a:sym typeface="Wingdings" pitchFamily="2" charset="2"/>
              </a:rPr>
              <a:t>function_name</a:t>
            </a:r>
            <a:r>
              <a:rPr lang="en-US" sz="1200" dirty="0">
                <a:latin typeface="Courier New" panose="02070309020205020404" pitchFamily="49" charset="0"/>
                <a:cs typeface="Courier New" panose="02070309020205020404" pitchFamily="49" charset="0"/>
                <a:sym typeface="Wingdings" pitchFamily="2" charset="2"/>
              </a:rPr>
              <a:t>()</a:t>
            </a:r>
          </a:p>
          <a:p>
            <a:pPr marL="0" indent="0"/>
            <a:endParaRPr lang="en-US" sz="1200" i="1" dirty="0">
              <a:latin typeface="Courier New" panose="02070309020205020404" pitchFamily="49" charset="0"/>
              <a:cs typeface="Courier New" panose="02070309020205020404" pitchFamily="49" charset="0"/>
              <a:sym typeface="Wingdings" pitchFamily="2" charset="2"/>
            </a:endParaRPr>
          </a:p>
        </p:txBody>
      </p:sp>
      <p:pic>
        <p:nvPicPr>
          <p:cNvPr id="6" name="Picture 5">
            <a:extLst>
              <a:ext uri="{FF2B5EF4-FFF2-40B4-BE49-F238E27FC236}">
                <a16:creationId xmlns:a16="http://schemas.microsoft.com/office/drawing/2014/main" id="{E33B3B98-72F9-67E7-5250-036A489AF5DF}"/>
              </a:ext>
            </a:extLst>
          </p:cNvPr>
          <p:cNvPicPr>
            <a:picLocks noChangeAspect="1"/>
          </p:cNvPicPr>
          <p:nvPr/>
        </p:nvPicPr>
        <p:blipFill rotWithShape="1">
          <a:blip r:embed="rId2"/>
          <a:srcRect l="5446" t="21269" r="64464" b="61287"/>
          <a:stretch/>
        </p:blipFill>
        <p:spPr>
          <a:xfrm>
            <a:off x="354692" y="2971800"/>
            <a:ext cx="2751366" cy="763361"/>
          </a:xfrm>
          <a:prstGeom prst="rect">
            <a:avLst/>
          </a:prstGeom>
        </p:spPr>
      </p:pic>
      <p:pic>
        <p:nvPicPr>
          <p:cNvPr id="7" name="Picture 6">
            <a:extLst>
              <a:ext uri="{FF2B5EF4-FFF2-40B4-BE49-F238E27FC236}">
                <a16:creationId xmlns:a16="http://schemas.microsoft.com/office/drawing/2014/main" id="{9C3A97D6-E3FB-4BE3-9E36-CFAA3B0AA1E4}"/>
              </a:ext>
            </a:extLst>
          </p:cNvPr>
          <p:cNvPicPr>
            <a:picLocks noChangeAspect="1"/>
          </p:cNvPicPr>
          <p:nvPr/>
        </p:nvPicPr>
        <p:blipFill rotWithShape="1">
          <a:blip r:embed="rId3"/>
          <a:srcRect l="6027" t="29076" r="63973" b="65722"/>
          <a:stretch/>
        </p:blipFill>
        <p:spPr>
          <a:xfrm>
            <a:off x="354692" y="3867151"/>
            <a:ext cx="2743201" cy="179614"/>
          </a:xfrm>
          <a:prstGeom prst="rect">
            <a:avLst/>
          </a:prstGeom>
        </p:spPr>
      </p:pic>
    </p:spTree>
    <p:extLst>
      <p:ext uri="{BB962C8B-B14F-4D97-AF65-F5344CB8AC3E}">
        <p14:creationId xmlns:p14="http://schemas.microsoft.com/office/powerpoint/2010/main" val="13529918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endParaRPr lang="de-DE" dirty="0"/>
          </a:p>
          <a:p>
            <a:pPr marL="0" indent="0"/>
            <a:r>
              <a:rPr lang="de-DE" dirty="0"/>
              <a:t>Dominik Buchegger</a:t>
            </a:r>
            <a:endParaRPr lang="de-DE" dirty="0">
              <a:cs typeface="Arial" pitchFamily="34" charset="0"/>
            </a:endParaRPr>
          </a:p>
          <a:p>
            <a:pPr marL="0" indent="0"/>
            <a:r>
              <a:rPr lang="de-DE" b="0" dirty="0">
                <a:hlinkClick r:id="rId3"/>
              </a:rPr>
              <a:t>dominik.buchegger@student.unisg.ch</a:t>
            </a:r>
            <a:endParaRPr lang="de-DE" b="0" dirty="0"/>
          </a:p>
        </p:txBody>
      </p:sp>
    </p:spTree>
    <p:extLst>
      <p:ext uri="{BB962C8B-B14F-4D97-AF65-F5344CB8AC3E}">
        <p14:creationId xmlns:p14="http://schemas.microsoft.com/office/powerpoint/2010/main" val="3950133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3 &amp; Quiz 3: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5</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Defining</a:t>
            </a:r>
            <a:r>
              <a:rPr lang="de-DE" dirty="0"/>
              <a:t> &amp; </a:t>
            </a:r>
            <a:r>
              <a:rPr lang="de-DE" dirty="0" err="1"/>
              <a:t>calling</a:t>
            </a:r>
            <a:r>
              <a:rPr lang="de-DE" dirty="0"/>
              <a:t> </a:t>
            </a:r>
            <a:r>
              <a:rPr lang="de-DE" dirty="0" err="1"/>
              <a:t>functions</a:t>
            </a:r>
            <a:endParaRPr lang="de-DE" dirty="0"/>
          </a:p>
          <a:p>
            <a:pPr marL="285750" indent="-285750">
              <a:lnSpc>
                <a:spcPct val="150000"/>
              </a:lnSpc>
              <a:buFont typeface="Arial" panose="020B0604020202020204" pitchFamily="34" charset="0"/>
              <a:buChar char="•"/>
            </a:pPr>
            <a:r>
              <a:rPr lang="de-DE" b="1" dirty="0"/>
              <a:t>Lists &amp; .</a:t>
            </a:r>
            <a:r>
              <a:rPr lang="de-DE" b="1" dirty="0" err="1"/>
              <a:t>append</a:t>
            </a:r>
            <a:r>
              <a:rPr lang="de-DE" b="1" dirty="0"/>
              <a:t>() </a:t>
            </a:r>
            <a:r>
              <a:rPr lang="de-DE" b="1" dirty="0" err="1"/>
              <a:t>method</a:t>
            </a:r>
            <a:endParaRPr lang="de-DE" b="1" dirty="0"/>
          </a:p>
          <a:p>
            <a:pPr marL="285750" indent="-285750">
              <a:lnSpc>
                <a:spcPct val="150000"/>
              </a:lnSpc>
              <a:buFont typeface="Arial" panose="020B0604020202020204" pitchFamily="34" charset="0"/>
              <a:buChar char="•"/>
            </a:pPr>
            <a:r>
              <a:rPr lang="de-DE" dirty="0"/>
              <a:t>Sets </a:t>
            </a:r>
            <a:r>
              <a:rPr lang="de-DE" dirty="0" err="1"/>
              <a:t>are</a:t>
            </a:r>
            <a:r>
              <a:rPr lang="de-DE" dirty="0"/>
              <a:t> </a:t>
            </a:r>
            <a:r>
              <a:rPr lang="de-DE" dirty="0" err="1"/>
              <a:t>unique</a:t>
            </a:r>
            <a:r>
              <a:rPr lang="de-DE" dirty="0"/>
              <a:t>!</a:t>
            </a:r>
          </a:p>
          <a:p>
            <a:pPr marL="285750" indent="-285750">
              <a:lnSpc>
                <a:spcPct val="150000"/>
              </a:lnSpc>
              <a:buFont typeface="Arial" panose="020B0604020202020204" pitchFamily="34" charset="0"/>
              <a:buChar char="•"/>
            </a:pPr>
            <a:r>
              <a:rPr lang="de-DE" dirty="0" err="1"/>
              <a:t>Iterable</a:t>
            </a:r>
            <a:r>
              <a:rPr lang="de-DE" dirty="0"/>
              <a:t> </a:t>
            </a:r>
            <a:r>
              <a:rPr lang="de-DE" dirty="0" err="1"/>
              <a:t>methods</a:t>
            </a:r>
            <a:r>
              <a:rPr lang="de-DE" dirty="0"/>
              <a:t>: </a:t>
            </a:r>
            <a:r>
              <a:rPr lang="de-DE" dirty="0" err="1"/>
              <a:t>sorted</a:t>
            </a:r>
            <a:r>
              <a:rPr lang="de-DE" dirty="0"/>
              <a:t>, </a:t>
            </a:r>
            <a:r>
              <a:rPr lang="de-DE" dirty="0" err="1"/>
              <a:t>reversed</a:t>
            </a:r>
            <a:r>
              <a:rPr lang="de-DE" dirty="0"/>
              <a:t>, …</a:t>
            </a:r>
          </a:p>
          <a:p>
            <a:pPr marL="285750" indent="-285750">
              <a:lnSpc>
                <a:spcPct val="150000"/>
              </a:lnSpc>
              <a:buFont typeface="Arial" panose="020B0604020202020204" pitchFamily="34" charset="0"/>
              <a:buChar char="•"/>
            </a:pPr>
            <a:r>
              <a:rPr lang="de-DE" dirty="0" err="1"/>
              <a:t>Indexing</a:t>
            </a:r>
            <a:endParaRPr lang="de-DE" dirty="0"/>
          </a:p>
          <a:p>
            <a:pPr marL="0" indent="0">
              <a:lnSpc>
                <a:spcPct val="150000"/>
              </a:lnSpc>
            </a:pPr>
            <a:endParaRPr lang="de-DE" b="1" dirty="0"/>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i="1" dirty="0">
                <a:latin typeface="Courier New" panose="02070309020205020404" pitchFamily="49" charset="0"/>
                <a:cs typeface="Courier New" panose="02070309020205020404" pitchFamily="49" charset="0"/>
              </a:rPr>
              <a:t># Create an empty list</a:t>
            </a:r>
          </a:p>
          <a:p>
            <a:r>
              <a:rPr lang="en-US" sz="1200" dirty="0" err="1">
                <a:latin typeface="Courier New" panose="02070309020205020404" pitchFamily="49" charset="0"/>
                <a:cs typeface="Courier New" panose="02070309020205020404" pitchFamily="49" charset="0"/>
              </a:rPr>
              <a:t>empty_list</a:t>
            </a:r>
            <a:r>
              <a:rPr lang="en-US" sz="1200" dirty="0">
                <a:latin typeface="Courier New" panose="02070309020205020404" pitchFamily="49" charset="0"/>
                <a:cs typeface="Courier New" panose="02070309020205020404" pitchFamily="49" charset="0"/>
              </a:rPr>
              <a:t> = []</a:t>
            </a:r>
          </a:p>
          <a:p>
            <a:endParaRPr lang="en-US" sz="1200" dirty="0">
              <a:latin typeface="Courier New" panose="02070309020205020404" pitchFamily="49" charset="0"/>
              <a:cs typeface="Courier New" panose="02070309020205020404" pitchFamily="49" charset="0"/>
            </a:endParaRPr>
          </a:p>
          <a:p>
            <a:r>
              <a:rPr lang="en-US" sz="1200" i="1" dirty="0">
                <a:latin typeface="Courier New" panose="02070309020205020404" pitchFamily="49" charset="0"/>
                <a:cs typeface="Courier New" panose="02070309020205020404" pitchFamily="49" charset="0"/>
              </a:rPr>
              <a:t># Assignment by </a:t>
            </a:r>
            <a:r>
              <a:rPr lang="en-US" sz="1200" b="1" i="1" dirty="0">
                <a:latin typeface="Courier New" panose="02070309020205020404" pitchFamily="49" charset="0"/>
                <a:cs typeface="Courier New" panose="02070309020205020404" pitchFamily="49" charset="0"/>
              </a:rPr>
              <a:t>reference</a:t>
            </a:r>
            <a:endParaRPr lang="en-US" sz="1200" i="1" dirty="0">
              <a:latin typeface="Courier New" panose="02070309020205020404" pitchFamily="49" charset="0"/>
              <a:cs typeface="Courier New" panose="02070309020205020404" pitchFamily="49" charset="0"/>
            </a:endParaRPr>
          </a:p>
          <a:p>
            <a:r>
              <a:rPr lang="en-US" sz="1200" dirty="0" err="1">
                <a:latin typeface="Courier New" panose="02070309020205020404" pitchFamily="49" charset="0"/>
                <a:cs typeface="Courier New" panose="02070309020205020404" pitchFamily="49" charset="0"/>
              </a:rPr>
              <a:t>new_list</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empty_list</a:t>
            </a:r>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r>
              <a:rPr lang="en-US" sz="1200" i="1" dirty="0">
                <a:latin typeface="Courier New" panose="02070309020205020404" pitchFamily="49" charset="0"/>
                <a:cs typeface="Courier New" panose="02070309020205020404" pitchFamily="49" charset="0"/>
              </a:rPr>
              <a:t># Add a value to the end of the list</a:t>
            </a:r>
          </a:p>
          <a:p>
            <a:r>
              <a:rPr lang="en-US" sz="1200" i="1" dirty="0">
                <a:latin typeface="Courier New" panose="02070309020205020404" pitchFamily="49" charset="0"/>
                <a:cs typeface="Courier New" panose="02070309020205020404" pitchFamily="49" charset="0"/>
              </a:rPr>
              <a:t>#(think of list as underlying of variable)</a:t>
            </a:r>
          </a:p>
          <a:p>
            <a:r>
              <a:rPr lang="en-US" sz="1200" dirty="0" err="1">
                <a:latin typeface="Courier New" panose="02070309020205020404" pitchFamily="49" charset="0"/>
                <a:cs typeface="Courier New" panose="02070309020205020404" pitchFamily="49" charset="0"/>
              </a:rPr>
              <a:t>new_list.append</a:t>
            </a:r>
            <a:r>
              <a:rPr lang="en-US" sz="1200" dirty="0">
                <a:latin typeface="Courier New" panose="02070309020205020404" pitchFamily="49" charset="0"/>
                <a:cs typeface="Courier New" panose="02070309020205020404" pitchFamily="49" charset="0"/>
              </a:rPr>
              <a:t>(123) # similar to +=</a:t>
            </a:r>
          </a:p>
          <a:p>
            <a:r>
              <a:rPr lang="en-US" sz="1200" dirty="0">
                <a:latin typeface="Courier New" panose="02070309020205020404" pitchFamily="49" charset="0"/>
                <a:cs typeface="Courier New" panose="02070309020205020404" pitchFamily="49" charset="0"/>
              </a:rPr>
              <a:t>                     # += creates new obj.</a:t>
            </a:r>
          </a:p>
          <a:p>
            <a:endParaRPr lang="en-US" sz="1200" dirty="0">
              <a:latin typeface="Courier New" panose="02070309020205020404" pitchFamily="49" charset="0"/>
              <a:cs typeface="Courier New" panose="02070309020205020404" pitchFamily="49" charset="0"/>
            </a:endParaRPr>
          </a:p>
          <a:p>
            <a:r>
              <a:rPr lang="en-US" sz="1200" i="1" dirty="0">
                <a:latin typeface="Courier New" panose="02070309020205020404" pitchFamily="49" charset="0"/>
                <a:cs typeface="Courier New" panose="02070309020205020404" pitchFamily="49" charset="0"/>
              </a:rPr>
              <a:t># Both lists are now changed</a:t>
            </a:r>
          </a:p>
          <a:p>
            <a:r>
              <a:rPr lang="en-US" sz="1200" dirty="0">
                <a:latin typeface="Courier New" panose="02070309020205020404" pitchFamily="49" charset="0"/>
                <a:cs typeface="Courier New" panose="02070309020205020404" pitchFamily="49" charset="0"/>
              </a:rPr>
              <a:t>print(</a:t>
            </a:r>
            <a:r>
              <a:rPr lang="en-US" sz="1200" dirty="0" err="1">
                <a:latin typeface="Courier New" panose="02070309020205020404" pitchFamily="49" charset="0"/>
                <a:cs typeface="Courier New" panose="02070309020205020404" pitchFamily="49" charset="0"/>
              </a:rPr>
              <a:t>empty_list</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print(</a:t>
            </a:r>
            <a:r>
              <a:rPr lang="en-US" sz="1200" dirty="0" err="1">
                <a:latin typeface="Courier New" panose="02070309020205020404" pitchFamily="49" charset="0"/>
                <a:cs typeface="Courier New" panose="02070309020205020404" pitchFamily="49" charset="0"/>
              </a:rPr>
              <a:t>new_list</a:t>
            </a:r>
            <a:r>
              <a:rPr lang="en-US" sz="12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BFA62F9A-6466-2575-4334-A40384DB286A}"/>
              </a:ext>
            </a:extLst>
          </p:cNvPr>
          <p:cNvPicPr>
            <a:picLocks noChangeAspect="1"/>
          </p:cNvPicPr>
          <p:nvPr/>
        </p:nvPicPr>
        <p:blipFill>
          <a:blip r:embed="rId2"/>
          <a:stretch>
            <a:fillRect/>
          </a:stretch>
        </p:blipFill>
        <p:spPr>
          <a:xfrm>
            <a:off x="643608" y="3014978"/>
            <a:ext cx="2528218" cy="1314339"/>
          </a:xfrm>
          <a:prstGeom prst="rect">
            <a:avLst/>
          </a:prstGeom>
        </p:spPr>
      </p:pic>
    </p:spTree>
    <p:extLst>
      <p:ext uri="{BB962C8B-B14F-4D97-AF65-F5344CB8AC3E}">
        <p14:creationId xmlns:p14="http://schemas.microsoft.com/office/powerpoint/2010/main" val="1704093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3 &amp; Quiz 3: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6</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Defining</a:t>
            </a:r>
            <a:r>
              <a:rPr lang="de-DE" dirty="0"/>
              <a:t> &amp; </a:t>
            </a:r>
            <a:r>
              <a:rPr lang="de-DE" dirty="0" err="1"/>
              <a:t>calling</a:t>
            </a:r>
            <a:r>
              <a:rPr lang="de-DE" dirty="0"/>
              <a:t> </a:t>
            </a:r>
            <a:r>
              <a:rPr lang="de-DE" dirty="0" err="1"/>
              <a:t>functions</a:t>
            </a:r>
            <a:endParaRPr lang="de-DE" dirty="0"/>
          </a:p>
          <a:p>
            <a:pPr marL="285750" indent="-285750">
              <a:lnSpc>
                <a:spcPct val="150000"/>
              </a:lnSpc>
              <a:buFont typeface="Arial" panose="020B0604020202020204" pitchFamily="34" charset="0"/>
              <a:buChar char="•"/>
            </a:pPr>
            <a:r>
              <a:rPr lang="de-DE" dirty="0"/>
              <a:t>Lists &amp; .</a:t>
            </a:r>
            <a:r>
              <a:rPr lang="de-DE" dirty="0" err="1"/>
              <a:t>append</a:t>
            </a:r>
            <a:r>
              <a:rPr lang="de-DE" dirty="0"/>
              <a:t>() </a:t>
            </a:r>
            <a:r>
              <a:rPr lang="de-DE" dirty="0" err="1"/>
              <a:t>method</a:t>
            </a:r>
            <a:endParaRPr lang="de-DE" dirty="0"/>
          </a:p>
          <a:p>
            <a:pPr marL="285750" indent="-285750">
              <a:lnSpc>
                <a:spcPct val="150000"/>
              </a:lnSpc>
              <a:buFont typeface="Arial" panose="020B0604020202020204" pitchFamily="34" charset="0"/>
              <a:buChar char="•"/>
            </a:pPr>
            <a:r>
              <a:rPr lang="de-DE" b="1" dirty="0"/>
              <a:t>Sets </a:t>
            </a:r>
            <a:r>
              <a:rPr lang="de-DE" b="1" dirty="0" err="1"/>
              <a:t>are</a:t>
            </a:r>
            <a:r>
              <a:rPr lang="de-DE" b="1" dirty="0"/>
              <a:t> </a:t>
            </a:r>
            <a:r>
              <a:rPr lang="de-DE" b="1" dirty="0" err="1"/>
              <a:t>unique</a:t>
            </a:r>
            <a:r>
              <a:rPr lang="de-DE" b="1" dirty="0"/>
              <a:t>!</a:t>
            </a:r>
          </a:p>
          <a:p>
            <a:pPr marL="285750" indent="-285750">
              <a:lnSpc>
                <a:spcPct val="150000"/>
              </a:lnSpc>
              <a:buFont typeface="Arial" panose="020B0604020202020204" pitchFamily="34" charset="0"/>
              <a:buChar char="•"/>
            </a:pPr>
            <a:r>
              <a:rPr lang="de-DE" dirty="0" err="1"/>
              <a:t>Iterable</a:t>
            </a:r>
            <a:r>
              <a:rPr lang="de-DE" dirty="0"/>
              <a:t> </a:t>
            </a:r>
            <a:r>
              <a:rPr lang="de-DE" dirty="0" err="1"/>
              <a:t>methods</a:t>
            </a:r>
            <a:r>
              <a:rPr lang="de-DE" dirty="0"/>
              <a:t>: </a:t>
            </a:r>
            <a:r>
              <a:rPr lang="de-DE" dirty="0" err="1"/>
              <a:t>sorted</a:t>
            </a:r>
            <a:r>
              <a:rPr lang="de-DE" dirty="0"/>
              <a:t>, </a:t>
            </a:r>
            <a:r>
              <a:rPr lang="de-DE" dirty="0" err="1"/>
              <a:t>reversed</a:t>
            </a:r>
            <a:r>
              <a:rPr lang="de-DE" dirty="0"/>
              <a:t>, …</a:t>
            </a:r>
          </a:p>
          <a:p>
            <a:pPr marL="285750" indent="-285750">
              <a:lnSpc>
                <a:spcPct val="150000"/>
              </a:lnSpc>
              <a:buFont typeface="Arial" panose="020B0604020202020204" pitchFamily="34" charset="0"/>
              <a:buChar char="•"/>
            </a:pPr>
            <a:r>
              <a:rPr lang="de-DE" dirty="0" err="1"/>
              <a:t>Indexing</a:t>
            </a:r>
            <a:endParaRPr lang="de-DE" dirty="0"/>
          </a:p>
          <a:p>
            <a:pPr marL="0" indent="0">
              <a:lnSpc>
                <a:spcPct val="150000"/>
              </a:lnSpc>
            </a:pPr>
            <a:endParaRPr lang="de-DE" b="1" dirty="0"/>
          </a:p>
        </p:txBody>
      </p:sp>
      <p:pic>
        <p:nvPicPr>
          <p:cNvPr id="2" name="Picture 1">
            <a:extLst>
              <a:ext uri="{FF2B5EF4-FFF2-40B4-BE49-F238E27FC236}">
                <a16:creationId xmlns:a16="http://schemas.microsoft.com/office/drawing/2014/main" id="{369E50E5-377C-4704-B202-B3FB68BEEB33}"/>
              </a:ext>
            </a:extLst>
          </p:cNvPr>
          <p:cNvPicPr>
            <a:picLocks noChangeAspect="1"/>
          </p:cNvPicPr>
          <p:nvPr/>
        </p:nvPicPr>
        <p:blipFill rotWithShape="1">
          <a:blip r:embed="rId2"/>
          <a:srcRect t="48883" r="4075" b="22850"/>
          <a:stretch/>
        </p:blipFill>
        <p:spPr>
          <a:xfrm>
            <a:off x="4659370" y="2192111"/>
            <a:ext cx="4020230" cy="379639"/>
          </a:xfrm>
          <a:prstGeom prst="rect">
            <a:avLst/>
          </a:prstGeom>
        </p:spPr>
      </p:pic>
    </p:spTree>
    <p:extLst>
      <p:ext uri="{BB962C8B-B14F-4D97-AF65-F5344CB8AC3E}">
        <p14:creationId xmlns:p14="http://schemas.microsoft.com/office/powerpoint/2010/main" val="985433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3 &amp; Quiz 3: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7</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Defining</a:t>
            </a:r>
            <a:r>
              <a:rPr lang="de-DE" dirty="0"/>
              <a:t> &amp; </a:t>
            </a:r>
            <a:r>
              <a:rPr lang="de-DE" dirty="0" err="1"/>
              <a:t>calling</a:t>
            </a:r>
            <a:r>
              <a:rPr lang="de-DE" dirty="0"/>
              <a:t> </a:t>
            </a:r>
            <a:r>
              <a:rPr lang="de-DE" dirty="0" err="1"/>
              <a:t>functions</a:t>
            </a:r>
            <a:endParaRPr lang="de-DE" dirty="0"/>
          </a:p>
          <a:p>
            <a:pPr marL="285750" indent="-285750">
              <a:lnSpc>
                <a:spcPct val="150000"/>
              </a:lnSpc>
              <a:buFont typeface="Arial" panose="020B0604020202020204" pitchFamily="34" charset="0"/>
              <a:buChar char="•"/>
            </a:pPr>
            <a:r>
              <a:rPr lang="de-DE" dirty="0"/>
              <a:t>Lists &amp; .</a:t>
            </a:r>
            <a:r>
              <a:rPr lang="de-DE" dirty="0" err="1"/>
              <a:t>append</a:t>
            </a:r>
            <a:r>
              <a:rPr lang="de-DE" dirty="0"/>
              <a:t>() </a:t>
            </a:r>
            <a:r>
              <a:rPr lang="de-DE" dirty="0" err="1"/>
              <a:t>method</a:t>
            </a:r>
            <a:endParaRPr lang="de-DE" dirty="0"/>
          </a:p>
          <a:p>
            <a:pPr marL="285750" indent="-285750">
              <a:lnSpc>
                <a:spcPct val="150000"/>
              </a:lnSpc>
              <a:buFont typeface="Arial" panose="020B0604020202020204" pitchFamily="34" charset="0"/>
              <a:buChar char="•"/>
            </a:pPr>
            <a:r>
              <a:rPr lang="de-DE" dirty="0"/>
              <a:t>Sets </a:t>
            </a:r>
            <a:r>
              <a:rPr lang="de-DE" dirty="0" err="1"/>
              <a:t>are</a:t>
            </a:r>
            <a:r>
              <a:rPr lang="de-DE" dirty="0"/>
              <a:t> </a:t>
            </a:r>
            <a:r>
              <a:rPr lang="de-DE" dirty="0" err="1"/>
              <a:t>unique</a:t>
            </a:r>
            <a:r>
              <a:rPr lang="de-DE" dirty="0"/>
              <a:t>!</a:t>
            </a:r>
          </a:p>
          <a:p>
            <a:pPr marL="285750" indent="-285750">
              <a:lnSpc>
                <a:spcPct val="150000"/>
              </a:lnSpc>
              <a:buFont typeface="Arial" panose="020B0604020202020204" pitchFamily="34" charset="0"/>
              <a:buChar char="•"/>
            </a:pPr>
            <a:r>
              <a:rPr lang="de-DE" b="1" dirty="0" err="1"/>
              <a:t>Iterable</a:t>
            </a:r>
            <a:r>
              <a:rPr lang="de-DE" b="1" dirty="0"/>
              <a:t> </a:t>
            </a:r>
            <a:r>
              <a:rPr lang="de-DE" b="1" dirty="0" err="1"/>
              <a:t>methods</a:t>
            </a:r>
            <a:r>
              <a:rPr lang="de-DE" b="1" dirty="0"/>
              <a:t>: </a:t>
            </a:r>
            <a:r>
              <a:rPr lang="de-DE" b="1" dirty="0" err="1"/>
              <a:t>sorted</a:t>
            </a:r>
            <a:r>
              <a:rPr lang="de-DE" b="1" dirty="0"/>
              <a:t>, </a:t>
            </a:r>
            <a:r>
              <a:rPr lang="de-DE" b="1" dirty="0" err="1"/>
              <a:t>reversed</a:t>
            </a:r>
            <a:r>
              <a:rPr lang="de-DE" b="1" dirty="0"/>
              <a:t>, …</a:t>
            </a:r>
          </a:p>
          <a:p>
            <a:pPr marL="285750" indent="-285750">
              <a:lnSpc>
                <a:spcPct val="150000"/>
              </a:lnSpc>
              <a:buFont typeface="Arial" panose="020B0604020202020204" pitchFamily="34" charset="0"/>
              <a:buChar char="•"/>
            </a:pPr>
            <a:r>
              <a:rPr lang="de-DE" dirty="0" err="1"/>
              <a:t>Indexing</a:t>
            </a:r>
            <a:endParaRPr lang="de-DE" dirty="0"/>
          </a:p>
          <a:p>
            <a:pPr marL="0" indent="0">
              <a:lnSpc>
                <a:spcPct val="150000"/>
              </a:lnSpc>
            </a:pPr>
            <a:endParaRPr lang="de-DE" b="1" dirty="0"/>
          </a:p>
        </p:txBody>
      </p:sp>
      <p:pic>
        <p:nvPicPr>
          <p:cNvPr id="2" name="Picture 1">
            <a:extLst>
              <a:ext uri="{FF2B5EF4-FFF2-40B4-BE49-F238E27FC236}">
                <a16:creationId xmlns:a16="http://schemas.microsoft.com/office/drawing/2014/main" id="{369E50E5-377C-4704-B202-B3FB68BEEB33}"/>
              </a:ext>
            </a:extLst>
          </p:cNvPr>
          <p:cNvPicPr>
            <a:picLocks noChangeAspect="1"/>
          </p:cNvPicPr>
          <p:nvPr/>
        </p:nvPicPr>
        <p:blipFill rotWithShape="1">
          <a:blip r:embed="rId2"/>
          <a:srcRect t="48883" r="4075" b="22850"/>
          <a:stretch/>
        </p:blipFill>
        <p:spPr>
          <a:xfrm>
            <a:off x="4659370" y="2192111"/>
            <a:ext cx="4020230" cy="379639"/>
          </a:xfrm>
          <a:prstGeom prst="rect">
            <a:avLst/>
          </a:prstGeom>
        </p:spPr>
      </p:pic>
      <p:pic>
        <p:nvPicPr>
          <p:cNvPr id="6" name="Picture 5">
            <a:extLst>
              <a:ext uri="{FF2B5EF4-FFF2-40B4-BE49-F238E27FC236}">
                <a16:creationId xmlns:a16="http://schemas.microsoft.com/office/drawing/2014/main" id="{4D099232-32ED-0D5E-22E4-D3871A931774}"/>
              </a:ext>
            </a:extLst>
          </p:cNvPr>
          <p:cNvPicPr>
            <a:picLocks noChangeAspect="1"/>
          </p:cNvPicPr>
          <p:nvPr/>
        </p:nvPicPr>
        <p:blipFill rotWithShape="1">
          <a:blip r:embed="rId3"/>
          <a:srcRect t="38769" r="18519" b="19978"/>
          <a:stretch/>
        </p:blipFill>
        <p:spPr>
          <a:xfrm>
            <a:off x="4659370" y="3120180"/>
            <a:ext cx="4020230" cy="734787"/>
          </a:xfrm>
          <a:prstGeom prst="rect">
            <a:avLst/>
          </a:prstGeom>
        </p:spPr>
      </p:pic>
      <p:cxnSp>
        <p:nvCxnSpPr>
          <p:cNvPr id="7" name="Straight Arrow Connector 6">
            <a:extLst>
              <a:ext uri="{FF2B5EF4-FFF2-40B4-BE49-F238E27FC236}">
                <a16:creationId xmlns:a16="http://schemas.microsoft.com/office/drawing/2014/main" id="{14AA46D1-9C1D-0C0B-9832-40FDEB80DD62}"/>
              </a:ext>
            </a:extLst>
          </p:cNvPr>
          <p:cNvCxnSpPr>
            <a:cxnSpLocks/>
          </p:cNvCxnSpPr>
          <p:nvPr/>
        </p:nvCxnSpPr>
        <p:spPr>
          <a:xfrm flipV="1">
            <a:off x="5323114" y="3649436"/>
            <a:ext cx="473529" cy="51843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39DB8A0-9444-D585-09A1-70FA28C75380}"/>
              </a:ext>
            </a:extLst>
          </p:cNvPr>
          <p:cNvSpPr txBox="1"/>
          <p:nvPr/>
        </p:nvSpPr>
        <p:spPr>
          <a:xfrm>
            <a:off x="4659370" y="4179843"/>
            <a:ext cx="1524713" cy="300082"/>
          </a:xfrm>
          <a:prstGeom prst="rect">
            <a:avLst/>
          </a:prstGeom>
          <a:noFill/>
        </p:spPr>
        <p:txBody>
          <a:bodyPr wrap="none" rtlCol="0">
            <a:spAutoFit/>
          </a:bodyPr>
          <a:lstStyle/>
          <a:p>
            <a:r>
              <a:rPr lang="de-CH" dirty="0"/>
              <a:t>Note </a:t>
            </a:r>
            <a:r>
              <a:rPr lang="de-CH" dirty="0" err="1"/>
              <a:t>this</a:t>
            </a:r>
            <a:r>
              <a:rPr lang="de-CH" dirty="0"/>
              <a:t> function!</a:t>
            </a:r>
            <a:endParaRPr lang="en-GB" dirty="0"/>
          </a:p>
        </p:txBody>
      </p:sp>
      <p:pic>
        <p:nvPicPr>
          <p:cNvPr id="14" name="Picture 13">
            <a:extLst>
              <a:ext uri="{FF2B5EF4-FFF2-40B4-BE49-F238E27FC236}">
                <a16:creationId xmlns:a16="http://schemas.microsoft.com/office/drawing/2014/main" id="{9953103D-1E19-A10A-043B-2FC98651F61F}"/>
              </a:ext>
            </a:extLst>
          </p:cNvPr>
          <p:cNvPicPr>
            <a:picLocks noChangeAspect="1"/>
          </p:cNvPicPr>
          <p:nvPr/>
        </p:nvPicPr>
        <p:blipFill rotWithShape="1">
          <a:blip r:embed="rId4"/>
          <a:srcRect l="19732" t="48251" r="75848" b="47435"/>
          <a:stretch/>
        </p:blipFill>
        <p:spPr>
          <a:xfrm>
            <a:off x="7298871" y="4108699"/>
            <a:ext cx="608240" cy="227321"/>
          </a:xfrm>
          <a:prstGeom prst="rect">
            <a:avLst/>
          </a:prstGeom>
        </p:spPr>
      </p:pic>
      <p:cxnSp>
        <p:nvCxnSpPr>
          <p:cNvPr id="15" name="Straight Arrow Connector 14">
            <a:extLst>
              <a:ext uri="{FF2B5EF4-FFF2-40B4-BE49-F238E27FC236}">
                <a16:creationId xmlns:a16="http://schemas.microsoft.com/office/drawing/2014/main" id="{5E8217FF-4309-9E0F-2BCA-F5118A5A3F1B}"/>
              </a:ext>
            </a:extLst>
          </p:cNvPr>
          <p:cNvCxnSpPr>
            <a:cxnSpLocks/>
          </p:cNvCxnSpPr>
          <p:nvPr/>
        </p:nvCxnSpPr>
        <p:spPr>
          <a:xfrm flipH="1" flipV="1">
            <a:off x="6697151" y="3487573"/>
            <a:ext cx="756842" cy="60273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5530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3 &amp; Quiz 3: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8</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Defining</a:t>
            </a:r>
            <a:r>
              <a:rPr lang="de-DE" dirty="0"/>
              <a:t> &amp; </a:t>
            </a:r>
            <a:r>
              <a:rPr lang="de-DE" dirty="0" err="1"/>
              <a:t>calling</a:t>
            </a:r>
            <a:r>
              <a:rPr lang="de-DE" dirty="0"/>
              <a:t> </a:t>
            </a:r>
            <a:r>
              <a:rPr lang="de-DE" dirty="0" err="1"/>
              <a:t>functions</a:t>
            </a:r>
            <a:endParaRPr lang="de-DE" dirty="0"/>
          </a:p>
          <a:p>
            <a:pPr marL="285750" indent="-285750">
              <a:lnSpc>
                <a:spcPct val="150000"/>
              </a:lnSpc>
              <a:buFont typeface="Arial" panose="020B0604020202020204" pitchFamily="34" charset="0"/>
              <a:buChar char="•"/>
            </a:pPr>
            <a:r>
              <a:rPr lang="de-DE" dirty="0"/>
              <a:t>Lists &amp; .</a:t>
            </a:r>
            <a:r>
              <a:rPr lang="de-DE" dirty="0" err="1"/>
              <a:t>append</a:t>
            </a:r>
            <a:r>
              <a:rPr lang="de-DE" dirty="0"/>
              <a:t>() </a:t>
            </a:r>
            <a:r>
              <a:rPr lang="de-DE" dirty="0" err="1"/>
              <a:t>method</a:t>
            </a:r>
            <a:endParaRPr lang="de-DE" dirty="0"/>
          </a:p>
          <a:p>
            <a:pPr marL="285750" indent="-285750">
              <a:lnSpc>
                <a:spcPct val="150000"/>
              </a:lnSpc>
              <a:buFont typeface="Arial" panose="020B0604020202020204" pitchFamily="34" charset="0"/>
              <a:buChar char="•"/>
            </a:pPr>
            <a:r>
              <a:rPr lang="de-DE" dirty="0"/>
              <a:t>Sets </a:t>
            </a:r>
            <a:r>
              <a:rPr lang="de-DE" dirty="0" err="1"/>
              <a:t>are</a:t>
            </a:r>
            <a:r>
              <a:rPr lang="de-DE" dirty="0"/>
              <a:t> </a:t>
            </a:r>
            <a:r>
              <a:rPr lang="de-DE" dirty="0" err="1"/>
              <a:t>unique</a:t>
            </a:r>
            <a:r>
              <a:rPr lang="de-DE" dirty="0"/>
              <a:t>!</a:t>
            </a:r>
          </a:p>
          <a:p>
            <a:pPr marL="285750" indent="-285750">
              <a:lnSpc>
                <a:spcPct val="150000"/>
              </a:lnSpc>
              <a:buFont typeface="Arial" panose="020B0604020202020204" pitchFamily="34" charset="0"/>
              <a:buChar char="•"/>
            </a:pPr>
            <a:r>
              <a:rPr lang="de-DE" dirty="0" err="1"/>
              <a:t>Iterable</a:t>
            </a:r>
            <a:r>
              <a:rPr lang="de-DE" dirty="0"/>
              <a:t> </a:t>
            </a:r>
            <a:r>
              <a:rPr lang="de-DE" dirty="0" err="1"/>
              <a:t>methods</a:t>
            </a:r>
            <a:r>
              <a:rPr lang="de-DE" dirty="0"/>
              <a:t>: </a:t>
            </a:r>
            <a:r>
              <a:rPr lang="de-DE" dirty="0" err="1"/>
              <a:t>sorted</a:t>
            </a:r>
            <a:r>
              <a:rPr lang="de-DE" dirty="0"/>
              <a:t>, </a:t>
            </a:r>
            <a:r>
              <a:rPr lang="de-DE" dirty="0" err="1"/>
              <a:t>reversed</a:t>
            </a:r>
            <a:r>
              <a:rPr lang="de-DE" dirty="0"/>
              <a:t>, …</a:t>
            </a:r>
          </a:p>
          <a:p>
            <a:pPr marL="285750" indent="-285750">
              <a:lnSpc>
                <a:spcPct val="150000"/>
              </a:lnSpc>
              <a:buFont typeface="Arial" panose="020B0604020202020204" pitchFamily="34" charset="0"/>
              <a:buChar char="•"/>
            </a:pPr>
            <a:r>
              <a:rPr lang="de-DE" b="1" dirty="0" err="1"/>
              <a:t>Indexing</a:t>
            </a:r>
            <a:endParaRPr lang="de-DE" b="1" dirty="0"/>
          </a:p>
          <a:p>
            <a:pPr marL="0" indent="0">
              <a:lnSpc>
                <a:spcPct val="150000"/>
              </a:lnSpc>
            </a:pPr>
            <a:endParaRPr lang="de-DE" b="1" dirty="0"/>
          </a:p>
        </p:txBody>
      </p:sp>
      <p:pic>
        <p:nvPicPr>
          <p:cNvPr id="5" name="Picture 4">
            <a:extLst>
              <a:ext uri="{FF2B5EF4-FFF2-40B4-BE49-F238E27FC236}">
                <a16:creationId xmlns:a16="http://schemas.microsoft.com/office/drawing/2014/main" id="{515AA386-11FD-124C-7F07-60FBA858DD9F}"/>
              </a:ext>
            </a:extLst>
          </p:cNvPr>
          <p:cNvPicPr>
            <a:picLocks noChangeAspect="1"/>
          </p:cNvPicPr>
          <p:nvPr/>
        </p:nvPicPr>
        <p:blipFill>
          <a:blip r:embed="rId2"/>
          <a:stretch>
            <a:fillRect/>
          </a:stretch>
        </p:blipFill>
        <p:spPr>
          <a:xfrm>
            <a:off x="4481514" y="1276349"/>
            <a:ext cx="3983435" cy="2604225"/>
          </a:xfrm>
          <a:prstGeom prst="rect">
            <a:avLst/>
          </a:prstGeom>
        </p:spPr>
      </p:pic>
      <p:sp>
        <p:nvSpPr>
          <p:cNvPr id="7" name="Left Brace 6">
            <a:extLst>
              <a:ext uri="{FF2B5EF4-FFF2-40B4-BE49-F238E27FC236}">
                <a16:creationId xmlns:a16="http://schemas.microsoft.com/office/drawing/2014/main" id="{50AC6C20-26BF-C028-FA18-0448E9176DC2}"/>
              </a:ext>
            </a:extLst>
          </p:cNvPr>
          <p:cNvSpPr/>
          <p:nvPr/>
        </p:nvSpPr>
        <p:spPr>
          <a:xfrm rot="16200000">
            <a:off x="5260292" y="1455696"/>
            <a:ext cx="157655" cy="260806"/>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Left Brace 8">
            <a:extLst>
              <a:ext uri="{FF2B5EF4-FFF2-40B4-BE49-F238E27FC236}">
                <a16:creationId xmlns:a16="http://schemas.microsoft.com/office/drawing/2014/main" id="{E576C983-BBBB-75BE-5AC7-E5BC1867B8AB}"/>
              </a:ext>
            </a:extLst>
          </p:cNvPr>
          <p:cNvSpPr/>
          <p:nvPr/>
        </p:nvSpPr>
        <p:spPr>
          <a:xfrm rot="16200000">
            <a:off x="5717493" y="1335745"/>
            <a:ext cx="157655" cy="500707"/>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e 9">
            <a:extLst>
              <a:ext uri="{FF2B5EF4-FFF2-40B4-BE49-F238E27FC236}">
                <a16:creationId xmlns:a16="http://schemas.microsoft.com/office/drawing/2014/main" id="{B5C183D4-ACA6-D681-DAE0-FA37BA607920}"/>
              </a:ext>
            </a:extLst>
          </p:cNvPr>
          <p:cNvSpPr/>
          <p:nvPr/>
        </p:nvSpPr>
        <p:spPr>
          <a:xfrm rot="16200000">
            <a:off x="6538018" y="1158428"/>
            <a:ext cx="157655" cy="855339"/>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e 10">
            <a:extLst>
              <a:ext uri="{FF2B5EF4-FFF2-40B4-BE49-F238E27FC236}">
                <a16:creationId xmlns:a16="http://schemas.microsoft.com/office/drawing/2014/main" id="{67679C78-AF90-1820-2FC7-6C9D4BB1F3B2}"/>
              </a:ext>
            </a:extLst>
          </p:cNvPr>
          <p:cNvSpPr/>
          <p:nvPr/>
        </p:nvSpPr>
        <p:spPr>
          <a:xfrm rot="16200000">
            <a:off x="7662765" y="1062815"/>
            <a:ext cx="157655" cy="104656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4ECF72F6-7829-15FC-96CA-944D3EE4C5C4}"/>
              </a:ext>
            </a:extLst>
          </p:cNvPr>
          <p:cNvSpPr txBox="1"/>
          <p:nvPr/>
        </p:nvSpPr>
        <p:spPr>
          <a:xfrm>
            <a:off x="5214726" y="1649628"/>
            <a:ext cx="248786" cy="246221"/>
          </a:xfrm>
          <a:prstGeom prst="rect">
            <a:avLst/>
          </a:prstGeom>
          <a:noFill/>
        </p:spPr>
        <p:txBody>
          <a:bodyPr wrap="none" rtlCol="0">
            <a:spAutoFit/>
          </a:bodyPr>
          <a:lstStyle/>
          <a:p>
            <a:r>
              <a:rPr lang="en-US" sz="1000">
                <a:solidFill>
                  <a:schemeClr val="accent3"/>
                </a:solidFill>
              </a:rPr>
              <a:t>0</a:t>
            </a:r>
          </a:p>
        </p:txBody>
      </p:sp>
      <p:sp>
        <p:nvSpPr>
          <p:cNvPr id="13" name="TextBox 12">
            <a:extLst>
              <a:ext uri="{FF2B5EF4-FFF2-40B4-BE49-F238E27FC236}">
                <a16:creationId xmlns:a16="http://schemas.microsoft.com/office/drawing/2014/main" id="{E2953CEB-9E62-EA0C-2DA4-C98BE34F394D}"/>
              </a:ext>
            </a:extLst>
          </p:cNvPr>
          <p:cNvSpPr txBox="1"/>
          <p:nvPr/>
        </p:nvSpPr>
        <p:spPr>
          <a:xfrm>
            <a:off x="5673664" y="1649628"/>
            <a:ext cx="248786" cy="246221"/>
          </a:xfrm>
          <a:prstGeom prst="rect">
            <a:avLst/>
          </a:prstGeom>
          <a:noFill/>
        </p:spPr>
        <p:txBody>
          <a:bodyPr wrap="none" rtlCol="0">
            <a:spAutoFit/>
          </a:bodyPr>
          <a:lstStyle/>
          <a:p>
            <a:r>
              <a:rPr lang="en-US" sz="1000">
                <a:solidFill>
                  <a:schemeClr val="accent3"/>
                </a:solidFill>
              </a:rPr>
              <a:t>1</a:t>
            </a:r>
          </a:p>
        </p:txBody>
      </p:sp>
      <p:sp>
        <p:nvSpPr>
          <p:cNvPr id="14" name="TextBox 13">
            <a:extLst>
              <a:ext uri="{FF2B5EF4-FFF2-40B4-BE49-F238E27FC236}">
                <a16:creationId xmlns:a16="http://schemas.microsoft.com/office/drawing/2014/main" id="{9D7BE8A7-CBD7-D62B-3183-EA752191AB6E}"/>
              </a:ext>
            </a:extLst>
          </p:cNvPr>
          <p:cNvSpPr txBox="1"/>
          <p:nvPr/>
        </p:nvSpPr>
        <p:spPr>
          <a:xfrm>
            <a:off x="6494191" y="1649628"/>
            <a:ext cx="248786" cy="246221"/>
          </a:xfrm>
          <a:prstGeom prst="rect">
            <a:avLst/>
          </a:prstGeom>
          <a:noFill/>
        </p:spPr>
        <p:txBody>
          <a:bodyPr wrap="none" rtlCol="0">
            <a:spAutoFit/>
          </a:bodyPr>
          <a:lstStyle/>
          <a:p>
            <a:r>
              <a:rPr lang="en-US" sz="1000">
                <a:solidFill>
                  <a:schemeClr val="accent3"/>
                </a:solidFill>
              </a:rPr>
              <a:t>2</a:t>
            </a:r>
          </a:p>
        </p:txBody>
      </p:sp>
      <p:sp>
        <p:nvSpPr>
          <p:cNvPr id="15" name="TextBox 14">
            <a:extLst>
              <a:ext uri="{FF2B5EF4-FFF2-40B4-BE49-F238E27FC236}">
                <a16:creationId xmlns:a16="http://schemas.microsoft.com/office/drawing/2014/main" id="{CF82059E-36BE-E852-354D-64D7F3A54357}"/>
              </a:ext>
            </a:extLst>
          </p:cNvPr>
          <p:cNvSpPr txBox="1"/>
          <p:nvPr/>
        </p:nvSpPr>
        <p:spPr>
          <a:xfrm>
            <a:off x="7627630" y="1649628"/>
            <a:ext cx="248786" cy="246221"/>
          </a:xfrm>
          <a:prstGeom prst="rect">
            <a:avLst/>
          </a:prstGeom>
          <a:noFill/>
        </p:spPr>
        <p:txBody>
          <a:bodyPr wrap="none" rtlCol="0">
            <a:spAutoFit/>
          </a:bodyPr>
          <a:lstStyle/>
          <a:p>
            <a:r>
              <a:rPr lang="en-US" sz="1000">
                <a:solidFill>
                  <a:schemeClr val="accent3"/>
                </a:solidFill>
              </a:rPr>
              <a:t>3</a:t>
            </a:r>
          </a:p>
        </p:txBody>
      </p:sp>
      <p:cxnSp>
        <p:nvCxnSpPr>
          <p:cNvPr id="16" name="Straight Arrow Connector 15">
            <a:extLst>
              <a:ext uri="{FF2B5EF4-FFF2-40B4-BE49-F238E27FC236}">
                <a16:creationId xmlns:a16="http://schemas.microsoft.com/office/drawing/2014/main" id="{A9FF0D77-39F3-6679-2BBE-2661340B9061}"/>
              </a:ext>
            </a:extLst>
          </p:cNvPr>
          <p:cNvCxnSpPr/>
          <p:nvPr/>
        </p:nvCxnSpPr>
        <p:spPr>
          <a:xfrm>
            <a:off x="6046674" y="2038522"/>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0549644-0062-81CF-EEC1-70AD9A75305E}"/>
              </a:ext>
            </a:extLst>
          </p:cNvPr>
          <p:cNvCxnSpPr/>
          <p:nvPr/>
        </p:nvCxnSpPr>
        <p:spPr>
          <a:xfrm>
            <a:off x="6046674" y="2337346"/>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89013DE-C76A-07AC-0B5F-6A8F74C1D331}"/>
              </a:ext>
            </a:extLst>
          </p:cNvPr>
          <p:cNvCxnSpPr/>
          <p:nvPr/>
        </p:nvCxnSpPr>
        <p:spPr>
          <a:xfrm>
            <a:off x="6046674" y="2648123"/>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6215379-31F5-FD56-BFE3-6DE484663D3C}"/>
              </a:ext>
            </a:extLst>
          </p:cNvPr>
          <p:cNvCxnSpPr/>
          <p:nvPr/>
        </p:nvCxnSpPr>
        <p:spPr>
          <a:xfrm>
            <a:off x="6046674" y="2809488"/>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A6B49C9-8631-F9A3-F2D3-D47C9A5E33AB}"/>
              </a:ext>
            </a:extLst>
          </p:cNvPr>
          <p:cNvCxnSpPr/>
          <p:nvPr/>
        </p:nvCxnSpPr>
        <p:spPr>
          <a:xfrm>
            <a:off x="6046674" y="3114288"/>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B909F8A-DAC2-F437-E35F-F597209090A7}"/>
              </a:ext>
            </a:extLst>
          </p:cNvPr>
          <p:cNvCxnSpPr/>
          <p:nvPr/>
        </p:nvCxnSpPr>
        <p:spPr>
          <a:xfrm>
            <a:off x="6046674" y="3419088"/>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8366853-4EEF-13C1-5925-B665CDD0ED62}"/>
              </a:ext>
            </a:extLst>
          </p:cNvPr>
          <p:cNvCxnSpPr/>
          <p:nvPr/>
        </p:nvCxnSpPr>
        <p:spPr>
          <a:xfrm>
            <a:off x="6046674" y="3574476"/>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7E9BE6F-225F-9E7F-7CF3-F96EB4F33EE3}"/>
              </a:ext>
            </a:extLst>
          </p:cNvPr>
          <p:cNvCxnSpPr/>
          <p:nvPr/>
        </p:nvCxnSpPr>
        <p:spPr>
          <a:xfrm>
            <a:off x="6046674" y="3729864"/>
            <a:ext cx="6042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17021758-E398-93BA-2B7D-47FA19E4C164}"/>
              </a:ext>
            </a:extLst>
          </p:cNvPr>
          <p:cNvSpPr txBox="1"/>
          <p:nvPr/>
        </p:nvSpPr>
        <p:spPr>
          <a:xfrm>
            <a:off x="6650924" y="1911277"/>
            <a:ext cx="354584" cy="246221"/>
          </a:xfrm>
          <a:prstGeom prst="rect">
            <a:avLst/>
          </a:prstGeom>
          <a:noFill/>
        </p:spPr>
        <p:txBody>
          <a:bodyPr wrap="none" rtlCol="0">
            <a:spAutoFit/>
          </a:bodyPr>
          <a:lstStyle/>
          <a:p>
            <a:r>
              <a:rPr lang="en-US" sz="1000" dirty="0">
                <a:solidFill>
                  <a:schemeClr val="bg1"/>
                </a:solidFill>
              </a:rPr>
              <a:t>&gt; 4</a:t>
            </a:r>
          </a:p>
        </p:txBody>
      </p:sp>
      <p:sp>
        <p:nvSpPr>
          <p:cNvPr id="25" name="TextBox 24">
            <a:extLst>
              <a:ext uri="{FF2B5EF4-FFF2-40B4-BE49-F238E27FC236}">
                <a16:creationId xmlns:a16="http://schemas.microsoft.com/office/drawing/2014/main" id="{3E5B0C57-81DB-8C90-50C3-AD1AD8060F8D}"/>
              </a:ext>
            </a:extLst>
          </p:cNvPr>
          <p:cNvSpPr txBox="1"/>
          <p:nvPr/>
        </p:nvSpPr>
        <p:spPr>
          <a:xfrm>
            <a:off x="6650924" y="2218254"/>
            <a:ext cx="418704" cy="246221"/>
          </a:xfrm>
          <a:prstGeom prst="rect">
            <a:avLst/>
          </a:prstGeom>
          <a:noFill/>
        </p:spPr>
        <p:txBody>
          <a:bodyPr wrap="none" rtlCol="0">
            <a:spAutoFit/>
          </a:bodyPr>
          <a:lstStyle/>
          <a:p>
            <a:r>
              <a:rPr lang="en-US" sz="1000">
                <a:solidFill>
                  <a:schemeClr val="bg1"/>
                </a:solidFill>
              </a:rPr>
              <a:t>&gt; 10</a:t>
            </a:r>
          </a:p>
        </p:txBody>
      </p:sp>
      <p:sp>
        <p:nvSpPr>
          <p:cNvPr id="26" name="TextBox 25">
            <a:extLst>
              <a:ext uri="{FF2B5EF4-FFF2-40B4-BE49-F238E27FC236}">
                <a16:creationId xmlns:a16="http://schemas.microsoft.com/office/drawing/2014/main" id="{B31B6D86-D4A3-3201-ED4C-D10CEE2D4EA7}"/>
              </a:ext>
            </a:extLst>
          </p:cNvPr>
          <p:cNvSpPr txBox="1"/>
          <p:nvPr/>
        </p:nvSpPr>
        <p:spPr>
          <a:xfrm>
            <a:off x="6650924" y="2525231"/>
            <a:ext cx="729687" cy="400110"/>
          </a:xfrm>
          <a:prstGeom prst="rect">
            <a:avLst/>
          </a:prstGeom>
          <a:noFill/>
        </p:spPr>
        <p:txBody>
          <a:bodyPr wrap="none" rtlCol="0">
            <a:spAutoFit/>
          </a:bodyPr>
          <a:lstStyle/>
          <a:p>
            <a:r>
              <a:rPr lang="en-US" sz="1000">
                <a:solidFill>
                  <a:schemeClr val="bg1"/>
                </a:solidFill>
              </a:rPr>
              <a:t>&gt; (1, 2, 3) </a:t>
            </a:r>
            <a:br>
              <a:rPr lang="en-US" sz="1000">
                <a:solidFill>
                  <a:schemeClr val="bg1"/>
                </a:solidFill>
              </a:rPr>
            </a:br>
            <a:endParaRPr lang="en-US" sz="1000">
              <a:solidFill>
                <a:schemeClr val="bg1"/>
              </a:solidFill>
            </a:endParaRPr>
          </a:p>
        </p:txBody>
      </p:sp>
      <p:sp>
        <p:nvSpPr>
          <p:cNvPr id="27" name="TextBox 26">
            <a:extLst>
              <a:ext uri="{FF2B5EF4-FFF2-40B4-BE49-F238E27FC236}">
                <a16:creationId xmlns:a16="http://schemas.microsoft.com/office/drawing/2014/main" id="{712C9664-51F0-3DE9-6947-3D419987CE39}"/>
              </a:ext>
            </a:extLst>
          </p:cNvPr>
          <p:cNvSpPr txBox="1"/>
          <p:nvPr/>
        </p:nvSpPr>
        <p:spPr>
          <a:xfrm>
            <a:off x="6650924" y="2714643"/>
            <a:ext cx="354584" cy="246221"/>
          </a:xfrm>
          <a:prstGeom prst="rect">
            <a:avLst/>
          </a:prstGeom>
          <a:noFill/>
        </p:spPr>
        <p:txBody>
          <a:bodyPr wrap="none" rtlCol="0">
            <a:spAutoFit/>
          </a:bodyPr>
          <a:lstStyle/>
          <a:p>
            <a:r>
              <a:rPr lang="en-US" sz="1000">
                <a:solidFill>
                  <a:schemeClr val="bg1"/>
                </a:solidFill>
              </a:rPr>
              <a:t>&gt; 1</a:t>
            </a:r>
          </a:p>
        </p:txBody>
      </p:sp>
      <p:sp>
        <p:nvSpPr>
          <p:cNvPr id="28" name="TextBox 27">
            <a:extLst>
              <a:ext uri="{FF2B5EF4-FFF2-40B4-BE49-F238E27FC236}">
                <a16:creationId xmlns:a16="http://schemas.microsoft.com/office/drawing/2014/main" id="{366CF25F-52B3-52B6-FDAE-47A7BB3B4C16}"/>
              </a:ext>
            </a:extLst>
          </p:cNvPr>
          <p:cNvSpPr txBox="1"/>
          <p:nvPr/>
        </p:nvSpPr>
        <p:spPr>
          <a:xfrm>
            <a:off x="6650924" y="2995495"/>
            <a:ext cx="1083951" cy="246221"/>
          </a:xfrm>
          <a:prstGeom prst="rect">
            <a:avLst/>
          </a:prstGeom>
          <a:noFill/>
        </p:spPr>
        <p:txBody>
          <a:bodyPr wrap="none" rtlCol="0">
            <a:spAutoFit/>
          </a:bodyPr>
          <a:lstStyle/>
          <a:p>
            <a:r>
              <a:rPr lang="en-US" sz="1000">
                <a:solidFill>
                  <a:schemeClr val="bg1"/>
                </a:solidFill>
              </a:rPr>
              <a:t>&gt; “Hello, World”</a:t>
            </a:r>
          </a:p>
        </p:txBody>
      </p:sp>
      <p:sp>
        <p:nvSpPr>
          <p:cNvPr id="29" name="TextBox 28">
            <a:extLst>
              <a:ext uri="{FF2B5EF4-FFF2-40B4-BE49-F238E27FC236}">
                <a16:creationId xmlns:a16="http://schemas.microsoft.com/office/drawing/2014/main" id="{F5716C5D-861D-4C5A-5AD5-6E4184B579D5}"/>
              </a:ext>
            </a:extLst>
          </p:cNvPr>
          <p:cNvSpPr txBox="1"/>
          <p:nvPr/>
        </p:nvSpPr>
        <p:spPr>
          <a:xfrm>
            <a:off x="6650924" y="3295940"/>
            <a:ext cx="1093569" cy="246221"/>
          </a:xfrm>
          <a:prstGeom prst="rect">
            <a:avLst/>
          </a:prstGeom>
          <a:noFill/>
        </p:spPr>
        <p:txBody>
          <a:bodyPr wrap="none" rtlCol="0">
            <a:spAutoFit/>
          </a:bodyPr>
          <a:lstStyle/>
          <a:p>
            <a:r>
              <a:rPr lang="en-US" sz="1000">
                <a:solidFill>
                  <a:schemeClr val="bg1"/>
                </a:solidFill>
              </a:rPr>
              <a:t>&gt; [4, [5.1, 5.2], 6]</a:t>
            </a:r>
          </a:p>
        </p:txBody>
      </p:sp>
      <p:sp>
        <p:nvSpPr>
          <p:cNvPr id="30" name="TextBox 29">
            <a:extLst>
              <a:ext uri="{FF2B5EF4-FFF2-40B4-BE49-F238E27FC236}">
                <a16:creationId xmlns:a16="http://schemas.microsoft.com/office/drawing/2014/main" id="{016AAA9E-7C47-F17A-F1C5-8D6295571CF1}"/>
              </a:ext>
            </a:extLst>
          </p:cNvPr>
          <p:cNvSpPr txBox="1"/>
          <p:nvPr/>
        </p:nvSpPr>
        <p:spPr>
          <a:xfrm>
            <a:off x="6650924" y="3465757"/>
            <a:ext cx="784189" cy="246221"/>
          </a:xfrm>
          <a:prstGeom prst="rect">
            <a:avLst/>
          </a:prstGeom>
          <a:noFill/>
        </p:spPr>
        <p:txBody>
          <a:bodyPr wrap="none" rtlCol="0">
            <a:spAutoFit/>
          </a:bodyPr>
          <a:lstStyle/>
          <a:p>
            <a:r>
              <a:rPr lang="en-US" sz="1000">
                <a:solidFill>
                  <a:schemeClr val="bg1"/>
                </a:solidFill>
              </a:rPr>
              <a:t>&gt; [5.1, 5.2]</a:t>
            </a:r>
          </a:p>
        </p:txBody>
      </p:sp>
      <p:sp>
        <p:nvSpPr>
          <p:cNvPr id="31" name="TextBox 30">
            <a:extLst>
              <a:ext uri="{FF2B5EF4-FFF2-40B4-BE49-F238E27FC236}">
                <a16:creationId xmlns:a16="http://schemas.microsoft.com/office/drawing/2014/main" id="{98E44638-086B-013F-9445-42ADF0505C95}"/>
              </a:ext>
            </a:extLst>
          </p:cNvPr>
          <p:cNvSpPr txBox="1"/>
          <p:nvPr/>
        </p:nvSpPr>
        <p:spPr>
          <a:xfrm>
            <a:off x="6650924" y="3622512"/>
            <a:ext cx="447558" cy="246221"/>
          </a:xfrm>
          <a:prstGeom prst="rect">
            <a:avLst/>
          </a:prstGeom>
          <a:noFill/>
        </p:spPr>
        <p:txBody>
          <a:bodyPr wrap="none" rtlCol="0">
            <a:spAutoFit/>
          </a:bodyPr>
          <a:lstStyle/>
          <a:p>
            <a:r>
              <a:rPr lang="en-US" sz="1000">
                <a:solidFill>
                  <a:schemeClr val="bg1"/>
                </a:solidFill>
              </a:rPr>
              <a:t>&gt; 5.1</a:t>
            </a:r>
          </a:p>
        </p:txBody>
      </p:sp>
      <p:sp>
        <p:nvSpPr>
          <p:cNvPr id="32" name="TextBox 31">
            <a:extLst>
              <a:ext uri="{FF2B5EF4-FFF2-40B4-BE49-F238E27FC236}">
                <a16:creationId xmlns:a16="http://schemas.microsoft.com/office/drawing/2014/main" id="{D0A88E72-36D3-438F-52FB-928DEA80E86C}"/>
              </a:ext>
            </a:extLst>
          </p:cNvPr>
          <p:cNvSpPr txBox="1"/>
          <p:nvPr/>
        </p:nvSpPr>
        <p:spPr>
          <a:xfrm>
            <a:off x="4671662" y="1636957"/>
            <a:ext cx="470000" cy="246221"/>
          </a:xfrm>
          <a:prstGeom prst="rect">
            <a:avLst/>
          </a:prstGeom>
          <a:noFill/>
        </p:spPr>
        <p:txBody>
          <a:bodyPr wrap="none" rtlCol="0">
            <a:spAutoFit/>
          </a:bodyPr>
          <a:lstStyle/>
          <a:p>
            <a:r>
              <a:rPr lang="en-US" sz="1000" i="1">
                <a:solidFill>
                  <a:schemeClr val="accent3"/>
                </a:solidFill>
              </a:rPr>
              <a:t>index:</a:t>
            </a:r>
          </a:p>
        </p:txBody>
      </p:sp>
      <p:pic>
        <p:nvPicPr>
          <p:cNvPr id="33" name="Picture 32">
            <a:extLst>
              <a:ext uri="{FF2B5EF4-FFF2-40B4-BE49-F238E27FC236}">
                <a16:creationId xmlns:a16="http://schemas.microsoft.com/office/drawing/2014/main" id="{633EA2E7-0406-1D7E-F30D-93692A45CD70}"/>
              </a:ext>
            </a:extLst>
          </p:cNvPr>
          <p:cNvPicPr>
            <a:picLocks noChangeAspect="1"/>
          </p:cNvPicPr>
          <p:nvPr/>
        </p:nvPicPr>
        <p:blipFill rotWithShape="1">
          <a:blip r:embed="rId3"/>
          <a:srcRect l="8016" t="14762" r="72896" b="74206"/>
          <a:stretch/>
        </p:blipFill>
        <p:spPr>
          <a:xfrm>
            <a:off x="393765" y="3222519"/>
            <a:ext cx="2030719" cy="703914"/>
          </a:xfrm>
          <a:prstGeom prst="rect">
            <a:avLst/>
          </a:prstGeom>
        </p:spPr>
      </p:pic>
    </p:spTree>
    <p:extLst>
      <p:ext uri="{BB962C8B-B14F-4D97-AF65-F5344CB8AC3E}">
        <p14:creationId xmlns:p14="http://schemas.microsoft.com/office/powerpoint/2010/main" val="3995171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a:xfrm>
            <a:off x="1548000" y="372609"/>
            <a:ext cx="7237225" cy="2496171"/>
          </a:xfrm>
        </p:spPr>
        <p:txBody>
          <a:bodyPr/>
          <a:lstStyle/>
          <a:p>
            <a:r>
              <a:rPr lang="en-US" dirty="0"/>
              <a:t>Group project: </a:t>
            </a:r>
            <a:r>
              <a:rPr lang="en-US" dirty="0" err="1"/>
              <a:t>Streamlit</a:t>
            </a:r>
            <a:endParaRPr lang="en-US" dirty="0"/>
          </a:p>
        </p:txBody>
      </p:sp>
    </p:spTree>
    <p:extLst>
      <p:ext uri="{BB962C8B-B14F-4D97-AF65-F5344CB8AC3E}">
        <p14:creationId xmlns:p14="http://schemas.microsoft.com/office/powerpoint/2010/main" val="2231965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0" ma:contentTypeDescription="Ein neues Dokument erstellen." ma:contentTypeScope="" ma:versionID="ec9100cfa9a0c60547e8efcdc404cd7d">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09315e31f5bd8324c08b8121df1eed69"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06C3C9-FB59-4473-BC1F-8644C613D910}">
  <ds:schemaRefs>
    <ds:schemaRef ds:uri="http://purl.org/dc/dcmitype/"/>
    <ds:schemaRef ds:uri="http://purl.org/dc/terms/"/>
    <ds:schemaRef ds:uri="http://www.w3.org/XML/1998/namespace"/>
    <ds:schemaRef ds:uri="http://schemas.microsoft.com/office/2006/documentManagement/types"/>
    <ds:schemaRef ds:uri="180db94c-82de-4c89-acb5-d41e1b03bacc"/>
    <ds:schemaRef ds:uri="http://schemas.openxmlformats.org/package/2006/metadata/core-properties"/>
    <ds:schemaRef ds:uri="5dc96929-7643-4924-91c0-9b0ff054556d"/>
    <ds:schemaRef ds:uri="http://schemas.microsoft.com/office/2006/metadata/properties"/>
    <ds:schemaRef ds:uri="http://purl.org/dc/elements/1.1/"/>
    <ds:schemaRef ds:uri="http://schemas.microsoft.com/office/infopath/2007/PartnerControls"/>
  </ds:schemaRefs>
</ds:datastoreItem>
</file>

<file path=customXml/itemProps2.xml><?xml version="1.0" encoding="utf-8"?>
<ds:datastoreItem xmlns:ds="http://schemas.openxmlformats.org/officeDocument/2006/customXml" ds:itemID="{FEC0B2F9-E047-4156-AB80-D8532EFA5A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db94c-82de-4c89-acb5-d41e1b03bacc"/>
    <ds:schemaRef ds:uri="5dc96929-7643-4924-91c0-9b0ff05455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7AAF511-705D-4D22-B307-3E691874066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1932</Words>
  <Application>Microsoft Office PowerPoint</Application>
  <PresentationFormat>On-screen Show (16:9)</PresentationFormat>
  <Paragraphs>336</Paragraphs>
  <Slides>40</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50" baseType="lpstr">
      <vt:lpstr>Arial</vt:lpstr>
      <vt:lpstr>Calibri</vt:lpstr>
      <vt:lpstr>Courier New</vt:lpstr>
      <vt:lpstr>Gill Alt One MT Light</vt:lpstr>
      <vt:lpstr>Gill Sans Nova</vt:lpstr>
      <vt:lpstr>Gill Sans Nova Light</vt:lpstr>
      <vt:lpstr>Source Code Pro</vt:lpstr>
      <vt:lpstr>Wingdings</vt:lpstr>
      <vt:lpstr>SCS_Theme</vt:lpstr>
      <vt:lpstr>think-cell Slide</vt:lpstr>
      <vt:lpstr>Fundamentals and Methods of Computer Science</vt:lpstr>
      <vt:lpstr>Today’s Menu</vt:lpstr>
      <vt:lpstr>Discussion of assignment 3 and the respective quiz</vt:lpstr>
      <vt:lpstr>Assignment 3 &amp; Quiz 3: What the questions were about</vt:lpstr>
      <vt:lpstr>Assignment 3 &amp; Quiz 3: What the questions were about</vt:lpstr>
      <vt:lpstr>Assignment 3 &amp; Quiz 3: What the questions were about</vt:lpstr>
      <vt:lpstr>Assignment 3 &amp; Quiz 3: What the questions were about</vt:lpstr>
      <vt:lpstr>Assignment 3 &amp; Quiz 3: What the questions were about</vt:lpstr>
      <vt:lpstr>Group project: Streamlit</vt:lpstr>
      <vt:lpstr>Streamlit – Let’s begin with a demo</vt:lpstr>
      <vt:lpstr>Streamlit – step-by-step</vt:lpstr>
      <vt:lpstr>Streamlit – step-by-step</vt:lpstr>
      <vt:lpstr>Streamlit – step-by-step</vt:lpstr>
      <vt:lpstr>Streamlit – step-by-step</vt:lpstr>
      <vt:lpstr>Streamlit – step-by-step</vt:lpstr>
      <vt:lpstr>Streamlit – note</vt:lpstr>
      <vt:lpstr>Brief summary of skills necessary to solve assignment 4</vt:lpstr>
      <vt:lpstr>What is Recursion? (1/3) </vt:lpstr>
      <vt:lpstr>What is Recursion? (2/3)</vt:lpstr>
      <vt:lpstr>What is Recursion? 3/3</vt:lpstr>
      <vt:lpstr>Indexing</vt:lpstr>
      <vt:lpstr>Python’s Built-In index() Function</vt:lpstr>
      <vt:lpstr>Map &amp; Filter function</vt:lpstr>
      <vt:lpstr>Python’s Built-in map() Function</vt:lpstr>
      <vt:lpstr>Python’s Built-in filter() Function</vt:lpstr>
      <vt:lpstr>Using a lambda function instead of a defined function</vt:lpstr>
      <vt:lpstr>List comprehension</vt:lpstr>
      <vt:lpstr>Generator Expression / Lazy Evaluation</vt:lpstr>
      <vt:lpstr>PowerPoint Presentation</vt:lpstr>
      <vt:lpstr>PowerPoint Presentation</vt:lpstr>
      <vt:lpstr>Short “summary” of Coding Python in 7 Slides</vt:lpstr>
      <vt:lpstr>Introduction</vt:lpstr>
      <vt:lpstr>Assigning a value to a variable</vt:lpstr>
      <vt:lpstr>Modulo and if-statements (1)</vt:lpstr>
      <vt:lpstr>Modulo and if-statements (2)</vt:lpstr>
      <vt:lpstr>Modulo and if-statements (3)</vt:lpstr>
      <vt:lpstr>Functions</vt:lpstr>
      <vt:lpstr>Python data types</vt:lpstr>
      <vt:lpstr>Now you have everything you need to start with assignment 4</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12</cp:revision>
  <dcterms:created xsi:type="dcterms:W3CDTF">2022-09-12T10:36:05Z</dcterms:created>
  <dcterms:modified xsi:type="dcterms:W3CDTF">2023-10-12T21:17:58Z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